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5" r:id="rId2"/>
    <p:sldId id="257" r:id="rId3"/>
    <p:sldId id="258" r:id="rId4"/>
    <p:sldId id="276" r:id="rId5"/>
    <p:sldId id="288" r:id="rId6"/>
    <p:sldId id="289" r:id="rId7"/>
    <p:sldId id="290" r:id="rId8"/>
    <p:sldId id="261" r:id="rId9"/>
    <p:sldId id="262" r:id="rId10"/>
    <p:sldId id="291" r:id="rId11"/>
    <p:sldId id="292" r:id="rId12"/>
    <p:sldId id="293" r:id="rId13"/>
    <p:sldId id="294" r:id="rId14"/>
    <p:sldId id="326" r:id="rId15"/>
    <p:sldId id="327" r:id="rId16"/>
    <p:sldId id="295" r:id="rId17"/>
    <p:sldId id="296" r:id="rId18"/>
    <p:sldId id="297" r:id="rId19"/>
    <p:sldId id="298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4" r:id="rId28"/>
    <p:sldId id="321" r:id="rId29"/>
    <p:sldId id="328" r:id="rId30"/>
    <p:sldId id="322" r:id="rId31"/>
    <p:sldId id="329" r:id="rId32"/>
    <p:sldId id="330" r:id="rId33"/>
    <p:sldId id="331" r:id="rId34"/>
    <p:sldId id="332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57" r:id="rId43"/>
    <p:sldId id="333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70" r:id="rId56"/>
    <p:sldId id="369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88" r:id="rId68"/>
    <p:sldId id="28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DA"/>
    <a:srgbClr val="FFFFDD"/>
    <a:srgbClr val="FFFFCC"/>
    <a:srgbClr val="FDFEC6"/>
    <a:srgbClr val="FDF0E7"/>
    <a:srgbClr val="F1DBDB"/>
    <a:srgbClr val="B2A59A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7" autoAdjust="0"/>
    <p:restoredTop sz="94660"/>
  </p:normalViewPr>
  <p:slideViewPr>
    <p:cSldViewPr snapToGrid="0">
      <p:cViewPr varScale="1">
        <p:scale>
          <a:sx n="53" d="100"/>
          <a:sy n="53" d="100"/>
        </p:scale>
        <p:origin x="9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1779" y="-47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3308-3637-403C-9F55-1A342AFA09D0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A8AFD56-C180-46A7-814E-E5B791AD8EEE}">
      <dgm:prSet phldrT="[Text]"/>
      <dgm:spPr/>
      <dgm:t>
        <a:bodyPr/>
        <a:lstStyle/>
        <a:p>
          <a:r>
            <a:rPr lang="vi-VN" dirty="0" smtClean="0"/>
            <a:t>Tiết kiệm tài nguyên phần cứng</a:t>
          </a:r>
          <a:endParaRPr lang="en-US" dirty="0"/>
        </a:p>
      </dgm:t>
    </dgm:pt>
    <dgm:pt modelId="{7C3E9419-A76E-4B08-9121-1231C8776FFF}" type="parTrans" cxnId="{9FC43A53-8CA9-4798-A2C9-A3CABE8E7168}">
      <dgm:prSet/>
      <dgm:spPr/>
      <dgm:t>
        <a:bodyPr/>
        <a:lstStyle/>
        <a:p>
          <a:endParaRPr lang="en-US"/>
        </a:p>
      </dgm:t>
    </dgm:pt>
    <dgm:pt modelId="{B196A2BD-0055-48CA-A0A4-7F7B7DB5767D}" type="sibTrans" cxnId="{9FC43A53-8CA9-4798-A2C9-A3CABE8E7168}">
      <dgm:prSet/>
      <dgm:spPr/>
      <dgm:t>
        <a:bodyPr/>
        <a:lstStyle/>
        <a:p>
          <a:endParaRPr lang="en-US"/>
        </a:p>
      </dgm:t>
    </dgm:pt>
    <dgm:pt modelId="{0465ECF2-8C7E-4CF1-B21C-F33420C1E439}">
      <dgm:prSet phldrT="[Text]"/>
      <dgm:spPr>
        <a:solidFill>
          <a:srgbClr val="0070C0"/>
        </a:solidFill>
      </dgm:spPr>
      <dgm:t>
        <a:bodyPr/>
        <a:lstStyle/>
        <a:p>
          <a:r>
            <a:rPr lang="vi-VN" dirty="0" smtClean="0"/>
            <a:t>Trao đổi chia </a:t>
          </a:r>
          <a:r>
            <a:rPr lang="en-US" dirty="0" err="1" smtClean="0"/>
            <a:t>sẻ</a:t>
          </a:r>
          <a:r>
            <a:rPr lang="en-US" dirty="0" smtClean="0"/>
            <a:t> </a:t>
          </a:r>
          <a:r>
            <a:rPr lang="vi-VN" dirty="0" smtClean="0"/>
            <a:t>dữ liệu dễ dàng</a:t>
          </a:r>
          <a:endParaRPr lang="en-US" dirty="0"/>
        </a:p>
      </dgm:t>
    </dgm:pt>
    <dgm:pt modelId="{8DBB360E-182B-4C13-9A64-38E58BED7E68}" type="parTrans" cxnId="{17276B63-8EFE-4C64-B475-11448CD9BB37}">
      <dgm:prSet/>
      <dgm:spPr/>
      <dgm:t>
        <a:bodyPr/>
        <a:lstStyle/>
        <a:p>
          <a:endParaRPr lang="en-US"/>
        </a:p>
      </dgm:t>
    </dgm:pt>
    <dgm:pt modelId="{C354E56B-3AE1-4BCD-9715-0AD116401A36}" type="sibTrans" cxnId="{17276B63-8EFE-4C64-B475-11448CD9BB37}">
      <dgm:prSet/>
      <dgm:spPr/>
      <dgm:t>
        <a:bodyPr/>
        <a:lstStyle/>
        <a:p>
          <a:endParaRPr lang="en-US"/>
        </a:p>
      </dgm:t>
    </dgm:pt>
    <dgm:pt modelId="{9EB31367-420E-4D9A-9C4E-7FADDD7637DA}">
      <dgm:prSet phldrT="[Text]"/>
      <dgm:spPr>
        <a:solidFill>
          <a:srgbClr val="FFC000"/>
        </a:solidFill>
      </dgm:spPr>
      <dgm:t>
        <a:bodyPr/>
        <a:lstStyle/>
        <a:p>
          <a:r>
            <a:rPr lang="vi-VN" dirty="0" smtClean="0"/>
            <a:t>Chia </a:t>
          </a:r>
          <a:r>
            <a:rPr lang="en-US" dirty="0" err="1" smtClean="0"/>
            <a:t>sẻ</a:t>
          </a:r>
          <a:r>
            <a:rPr lang="en-US" dirty="0" smtClean="0"/>
            <a:t> </a:t>
          </a:r>
          <a:r>
            <a:rPr lang="vi-VN" dirty="0" smtClean="0"/>
            <a:t>ứng dụng</a:t>
          </a:r>
          <a:endParaRPr lang="en-US" dirty="0"/>
        </a:p>
      </dgm:t>
    </dgm:pt>
    <dgm:pt modelId="{CC3B61EC-762E-4883-9357-352CB78AF200}" type="parTrans" cxnId="{2BB556F4-0353-442A-9A9B-67FE06174ADA}">
      <dgm:prSet/>
      <dgm:spPr/>
      <dgm:t>
        <a:bodyPr/>
        <a:lstStyle/>
        <a:p>
          <a:endParaRPr lang="en-US"/>
        </a:p>
      </dgm:t>
    </dgm:pt>
    <dgm:pt modelId="{68921FBE-0513-41C8-8826-20CD25CB9460}" type="sibTrans" cxnId="{2BB556F4-0353-442A-9A9B-67FE06174ADA}">
      <dgm:prSet/>
      <dgm:spPr/>
      <dgm:t>
        <a:bodyPr/>
        <a:lstStyle/>
        <a:p>
          <a:endParaRPr lang="en-US"/>
        </a:p>
      </dgm:t>
    </dgm:pt>
    <dgm:pt modelId="{D09FE40F-4460-41EC-BB96-E052B406BA3E}">
      <dgm:prSet phldrT="[Text]"/>
      <dgm:spPr>
        <a:solidFill>
          <a:srgbClr val="FF0000"/>
        </a:solidFill>
      </dgm:spPr>
      <dgm:t>
        <a:bodyPr/>
        <a:lstStyle/>
        <a:p>
          <a:r>
            <a:rPr lang="vi-VN" dirty="0" smtClean="0"/>
            <a:t>Tập trung dữ liệu, bảo mật và </a:t>
          </a:r>
          <a:r>
            <a:rPr lang="en-US" dirty="0" smtClean="0"/>
            <a:t>B</a:t>
          </a:r>
          <a:r>
            <a:rPr lang="vi-VN" dirty="0" smtClean="0"/>
            <a:t>ackup</a:t>
          </a:r>
          <a:endParaRPr lang="en-US" dirty="0"/>
        </a:p>
      </dgm:t>
    </dgm:pt>
    <dgm:pt modelId="{ABF42BC5-99D4-41FA-9E63-F09AB1E3B16B}" type="parTrans" cxnId="{722BACC3-FE74-4E9A-B77F-86758B7DC199}">
      <dgm:prSet/>
      <dgm:spPr/>
      <dgm:t>
        <a:bodyPr/>
        <a:lstStyle/>
        <a:p>
          <a:endParaRPr lang="en-US"/>
        </a:p>
      </dgm:t>
    </dgm:pt>
    <dgm:pt modelId="{AE2FFC2D-856F-442A-9432-A10465DE8C52}" type="sibTrans" cxnId="{722BACC3-FE74-4E9A-B77F-86758B7DC199}">
      <dgm:prSet/>
      <dgm:spPr/>
      <dgm:t>
        <a:bodyPr/>
        <a:lstStyle/>
        <a:p>
          <a:endParaRPr lang="en-US"/>
        </a:p>
      </dgm:t>
    </dgm:pt>
    <dgm:pt modelId="{9DFD92B4-096F-4D50-8F1B-AF8DF07E91B2}">
      <dgm:prSet/>
      <dgm:spPr>
        <a:solidFill>
          <a:srgbClr val="7030A0"/>
        </a:solidFill>
      </dgm:spPr>
      <dgm:t>
        <a:bodyPr/>
        <a:lstStyle/>
        <a:p>
          <a:r>
            <a:rPr lang="vi-VN" dirty="0" smtClean="0"/>
            <a:t>Chia </a:t>
          </a:r>
          <a:r>
            <a:rPr lang="en-US" dirty="0" err="1" smtClean="0"/>
            <a:t>sẻ</a:t>
          </a:r>
          <a:r>
            <a:rPr lang="en-US" dirty="0" smtClean="0"/>
            <a:t> </a:t>
          </a:r>
          <a:r>
            <a:rPr lang="vi-VN" dirty="0" smtClean="0"/>
            <a:t>dùng chung Internet</a:t>
          </a:r>
          <a:endParaRPr lang="vi-VN" dirty="0"/>
        </a:p>
      </dgm:t>
    </dgm:pt>
    <dgm:pt modelId="{122E4C2F-F06C-43DF-A822-CC5F905D376B}" type="parTrans" cxnId="{8D2D33E2-41D5-4A92-8B4B-13D4D32E2859}">
      <dgm:prSet/>
      <dgm:spPr/>
      <dgm:t>
        <a:bodyPr/>
        <a:lstStyle/>
        <a:p>
          <a:endParaRPr lang="en-US"/>
        </a:p>
      </dgm:t>
    </dgm:pt>
    <dgm:pt modelId="{C30157B7-39E0-4C19-A9D0-873DEF14F52E}" type="sibTrans" cxnId="{8D2D33E2-41D5-4A92-8B4B-13D4D32E2859}">
      <dgm:prSet/>
      <dgm:spPr/>
      <dgm:t>
        <a:bodyPr/>
        <a:lstStyle/>
        <a:p>
          <a:endParaRPr lang="en-US"/>
        </a:p>
      </dgm:t>
    </dgm:pt>
    <dgm:pt modelId="{A3A602B3-4701-4C54-B14F-E6BF9162224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 smtClean="0"/>
            <a:t>Giảm</a:t>
          </a:r>
          <a:r>
            <a:rPr lang="en-US" dirty="0" smtClean="0"/>
            <a:t> chi </a:t>
          </a:r>
          <a:r>
            <a:rPr lang="en-US" dirty="0" err="1" smtClean="0"/>
            <a:t>phí</a:t>
          </a:r>
          <a:r>
            <a:rPr lang="en-US" dirty="0" smtClean="0"/>
            <a:t> </a:t>
          </a:r>
          <a:r>
            <a:rPr lang="en-US" dirty="0" err="1" smtClean="0"/>
            <a:t>bản</a:t>
          </a:r>
          <a:r>
            <a:rPr lang="en-US" dirty="0" smtClean="0"/>
            <a:t> </a:t>
          </a:r>
          <a:r>
            <a:rPr lang="en-US" dirty="0" err="1" smtClean="0"/>
            <a:t>quyền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mềm</a:t>
          </a:r>
          <a:endParaRPr lang="en-US" dirty="0"/>
        </a:p>
      </dgm:t>
    </dgm:pt>
    <dgm:pt modelId="{C9E05BD1-842F-4601-8CD9-0D3E55D96F35}" type="parTrans" cxnId="{B7608992-BEC7-460B-8476-F23D223C4A2C}">
      <dgm:prSet/>
      <dgm:spPr/>
      <dgm:t>
        <a:bodyPr/>
        <a:lstStyle/>
        <a:p>
          <a:endParaRPr lang="en-US"/>
        </a:p>
      </dgm:t>
    </dgm:pt>
    <dgm:pt modelId="{FE4B8036-22FD-45F2-8161-102A8F24B669}" type="sibTrans" cxnId="{B7608992-BEC7-460B-8476-F23D223C4A2C}">
      <dgm:prSet/>
      <dgm:spPr/>
      <dgm:t>
        <a:bodyPr/>
        <a:lstStyle/>
        <a:p>
          <a:endParaRPr lang="en-US"/>
        </a:p>
      </dgm:t>
    </dgm:pt>
    <dgm:pt modelId="{D37C51D2-348C-4F9B-BE48-0C17643C973F}" type="pres">
      <dgm:prSet presAssocID="{4BF43308-3637-403C-9F55-1A342AFA09D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D4A988B-C78A-4399-B319-4F15F5984852}" type="pres">
      <dgm:prSet presAssocID="{4BF43308-3637-403C-9F55-1A342AFA09D0}" presName="Name1" presStyleCnt="0"/>
      <dgm:spPr/>
      <dgm:t>
        <a:bodyPr/>
        <a:lstStyle/>
        <a:p>
          <a:endParaRPr lang="en-US"/>
        </a:p>
      </dgm:t>
    </dgm:pt>
    <dgm:pt modelId="{3FE2D05E-FC5D-4E8F-841D-583D898F5892}" type="pres">
      <dgm:prSet presAssocID="{4BF43308-3637-403C-9F55-1A342AFA09D0}" presName="cycle" presStyleCnt="0"/>
      <dgm:spPr/>
      <dgm:t>
        <a:bodyPr/>
        <a:lstStyle/>
        <a:p>
          <a:endParaRPr lang="en-US"/>
        </a:p>
      </dgm:t>
    </dgm:pt>
    <dgm:pt modelId="{35B10E4A-FE79-437E-A38A-32E54337AEE5}" type="pres">
      <dgm:prSet presAssocID="{4BF43308-3637-403C-9F55-1A342AFA09D0}" presName="srcNode" presStyleLbl="node1" presStyleIdx="0" presStyleCnt="6"/>
      <dgm:spPr/>
      <dgm:t>
        <a:bodyPr/>
        <a:lstStyle/>
        <a:p>
          <a:endParaRPr lang="en-US"/>
        </a:p>
      </dgm:t>
    </dgm:pt>
    <dgm:pt modelId="{6DC3DEEC-CB5A-4629-AC14-0DB1F758B54A}" type="pres">
      <dgm:prSet presAssocID="{4BF43308-3637-403C-9F55-1A342AFA09D0}" presName="conn" presStyleLbl="parChTrans1D2" presStyleIdx="0" presStyleCnt="1"/>
      <dgm:spPr/>
      <dgm:t>
        <a:bodyPr/>
        <a:lstStyle/>
        <a:p>
          <a:endParaRPr lang="en-US"/>
        </a:p>
      </dgm:t>
    </dgm:pt>
    <dgm:pt modelId="{A1B98D05-B8AF-498F-BDE1-F271A634A639}" type="pres">
      <dgm:prSet presAssocID="{4BF43308-3637-403C-9F55-1A342AFA09D0}" presName="extraNode" presStyleLbl="node1" presStyleIdx="0" presStyleCnt="6"/>
      <dgm:spPr/>
      <dgm:t>
        <a:bodyPr/>
        <a:lstStyle/>
        <a:p>
          <a:endParaRPr lang="en-US"/>
        </a:p>
      </dgm:t>
    </dgm:pt>
    <dgm:pt modelId="{E672D43E-DB19-48BC-B6FD-069C3B54D9C4}" type="pres">
      <dgm:prSet presAssocID="{4BF43308-3637-403C-9F55-1A342AFA09D0}" presName="dstNode" presStyleLbl="node1" presStyleIdx="0" presStyleCnt="6"/>
      <dgm:spPr/>
      <dgm:t>
        <a:bodyPr/>
        <a:lstStyle/>
        <a:p>
          <a:endParaRPr lang="en-US"/>
        </a:p>
      </dgm:t>
    </dgm:pt>
    <dgm:pt modelId="{0B970B44-534B-4168-B276-FD9E4DFDB274}" type="pres">
      <dgm:prSet presAssocID="{4A8AFD56-C180-46A7-814E-E5B791AD8EEE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30016-C2FD-4590-9848-91D5ECB5B9BE}" type="pres">
      <dgm:prSet presAssocID="{4A8AFD56-C180-46A7-814E-E5B791AD8EEE}" presName="accent_1" presStyleCnt="0"/>
      <dgm:spPr/>
      <dgm:t>
        <a:bodyPr/>
        <a:lstStyle/>
        <a:p>
          <a:endParaRPr lang="en-US"/>
        </a:p>
      </dgm:t>
    </dgm:pt>
    <dgm:pt modelId="{7FE0ECF8-E440-4EBA-A12D-64F8B091D8FD}" type="pres">
      <dgm:prSet presAssocID="{4A8AFD56-C180-46A7-814E-E5B791AD8EEE}" presName="accentRepeatNode" presStyleLbl="solidFgAcc1" presStyleIdx="0" presStyleCnt="6"/>
      <dgm:spPr/>
      <dgm:t>
        <a:bodyPr/>
        <a:lstStyle/>
        <a:p>
          <a:endParaRPr lang="en-US"/>
        </a:p>
      </dgm:t>
    </dgm:pt>
    <dgm:pt modelId="{7828281B-8F97-4B2D-B52B-2368B728EBE9}" type="pres">
      <dgm:prSet presAssocID="{A3A602B3-4701-4C54-B14F-E6BF91622241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C56F46-05E4-4425-9AC1-9F3E42AE86A3}" type="pres">
      <dgm:prSet presAssocID="{A3A602B3-4701-4C54-B14F-E6BF91622241}" presName="accent_2" presStyleCnt="0"/>
      <dgm:spPr/>
    </dgm:pt>
    <dgm:pt modelId="{2D8DE92D-1F03-488C-9FA8-26782C9847DA}" type="pres">
      <dgm:prSet presAssocID="{A3A602B3-4701-4C54-B14F-E6BF91622241}" presName="accentRepeatNode" presStyleLbl="solidFgAcc1" presStyleIdx="1" presStyleCnt="6"/>
      <dgm:spPr/>
    </dgm:pt>
    <dgm:pt modelId="{272B5FB9-62AB-4B74-A4D8-E8EC9223B8AC}" type="pres">
      <dgm:prSet presAssocID="{0465ECF2-8C7E-4CF1-B21C-F33420C1E439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4346A-193E-490B-9521-BFFF71E89BCD}" type="pres">
      <dgm:prSet presAssocID="{0465ECF2-8C7E-4CF1-B21C-F33420C1E439}" presName="accent_3" presStyleCnt="0"/>
      <dgm:spPr/>
    </dgm:pt>
    <dgm:pt modelId="{44722DC3-BC59-4EBC-8FB7-546AD96ED164}" type="pres">
      <dgm:prSet presAssocID="{0465ECF2-8C7E-4CF1-B21C-F33420C1E439}" presName="accentRepeatNode" presStyleLbl="solidFgAcc1" presStyleIdx="2" presStyleCnt="6"/>
      <dgm:spPr/>
      <dgm:t>
        <a:bodyPr/>
        <a:lstStyle/>
        <a:p>
          <a:endParaRPr lang="en-US"/>
        </a:p>
      </dgm:t>
    </dgm:pt>
    <dgm:pt modelId="{609EC8E6-904D-4CAC-B09E-62AF31F504A7}" type="pres">
      <dgm:prSet presAssocID="{9EB31367-420E-4D9A-9C4E-7FADDD7637DA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13B92-D94E-4320-B0C5-FC7A48D925E0}" type="pres">
      <dgm:prSet presAssocID="{9EB31367-420E-4D9A-9C4E-7FADDD7637DA}" presName="accent_4" presStyleCnt="0"/>
      <dgm:spPr/>
    </dgm:pt>
    <dgm:pt modelId="{215DAFEC-A674-4638-96D7-ADBABBC51374}" type="pres">
      <dgm:prSet presAssocID="{9EB31367-420E-4D9A-9C4E-7FADDD7637DA}" presName="accentRepeatNode" presStyleLbl="solidFgAcc1" presStyleIdx="3" presStyleCnt="6"/>
      <dgm:spPr/>
      <dgm:t>
        <a:bodyPr/>
        <a:lstStyle/>
        <a:p>
          <a:endParaRPr lang="en-US"/>
        </a:p>
      </dgm:t>
    </dgm:pt>
    <dgm:pt modelId="{2CDC7BC2-9E4B-4472-8574-FE5606D27FA7}" type="pres">
      <dgm:prSet presAssocID="{D09FE40F-4460-41EC-BB96-E052B406BA3E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8874C-F1AE-47C7-AA56-550A26765CF2}" type="pres">
      <dgm:prSet presAssocID="{D09FE40F-4460-41EC-BB96-E052B406BA3E}" presName="accent_5" presStyleCnt="0"/>
      <dgm:spPr/>
    </dgm:pt>
    <dgm:pt modelId="{8EBF2964-D4E1-4FA2-A185-91017C046EBE}" type="pres">
      <dgm:prSet presAssocID="{D09FE40F-4460-41EC-BB96-E052B406BA3E}" presName="accentRepeatNode" presStyleLbl="solidFgAcc1" presStyleIdx="4" presStyleCnt="6"/>
      <dgm:spPr/>
      <dgm:t>
        <a:bodyPr/>
        <a:lstStyle/>
        <a:p>
          <a:endParaRPr lang="en-US"/>
        </a:p>
      </dgm:t>
    </dgm:pt>
    <dgm:pt modelId="{2605504C-F6B7-42DC-956D-22DB75D8C3B7}" type="pres">
      <dgm:prSet presAssocID="{9DFD92B4-096F-4D50-8F1B-AF8DF07E91B2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73098-92B7-4C0A-B3E9-1AFF5C9F897D}" type="pres">
      <dgm:prSet presAssocID="{9DFD92B4-096F-4D50-8F1B-AF8DF07E91B2}" presName="accent_6" presStyleCnt="0"/>
      <dgm:spPr/>
    </dgm:pt>
    <dgm:pt modelId="{F99621CF-A3EB-4DB7-981A-C312D8840DA3}" type="pres">
      <dgm:prSet presAssocID="{9DFD92B4-096F-4D50-8F1B-AF8DF07E91B2}" presName="accentRepeatNode" presStyleLbl="solidFgAcc1" presStyleIdx="5" presStyleCnt="6"/>
      <dgm:spPr/>
      <dgm:t>
        <a:bodyPr/>
        <a:lstStyle/>
        <a:p>
          <a:endParaRPr lang="en-US"/>
        </a:p>
      </dgm:t>
    </dgm:pt>
  </dgm:ptLst>
  <dgm:cxnLst>
    <dgm:cxn modelId="{F7138DA1-3EA7-4723-A534-21DC82E8C28B}" type="presOf" srcId="{4BF43308-3637-403C-9F55-1A342AFA09D0}" destId="{D37C51D2-348C-4F9B-BE48-0C17643C973F}" srcOrd="0" destOrd="0" presId="urn:microsoft.com/office/officeart/2008/layout/VerticalCurvedList"/>
    <dgm:cxn modelId="{44A06598-F696-4F90-ADE2-3DAD28B87D2B}" type="presOf" srcId="{A3A602B3-4701-4C54-B14F-E6BF91622241}" destId="{7828281B-8F97-4B2D-B52B-2368B728EBE9}" srcOrd="0" destOrd="0" presId="urn:microsoft.com/office/officeart/2008/layout/VerticalCurvedList"/>
    <dgm:cxn modelId="{24852C73-8E00-4156-A87B-2C8D032E6A00}" type="presOf" srcId="{4A8AFD56-C180-46A7-814E-E5B791AD8EEE}" destId="{0B970B44-534B-4168-B276-FD9E4DFDB274}" srcOrd="0" destOrd="0" presId="urn:microsoft.com/office/officeart/2008/layout/VerticalCurvedList"/>
    <dgm:cxn modelId="{722BACC3-FE74-4E9A-B77F-86758B7DC199}" srcId="{4BF43308-3637-403C-9F55-1A342AFA09D0}" destId="{D09FE40F-4460-41EC-BB96-E052B406BA3E}" srcOrd="4" destOrd="0" parTransId="{ABF42BC5-99D4-41FA-9E63-F09AB1E3B16B}" sibTransId="{AE2FFC2D-856F-442A-9432-A10465DE8C52}"/>
    <dgm:cxn modelId="{2BB556F4-0353-442A-9A9B-67FE06174ADA}" srcId="{4BF43308-3637-403C-9F55-1A342AFA09D0}" destId="{9EB31367-420E-4D9A-9C4E-7FADDD7637DA}" srcOrd="3" destOrd="0" parTransId="{CC3B61EC-762E-4883-9357-352CB78AF200}" sibTransId="{68921FBE-0513-41C8-8826-20CD25CB9460}"/>
    <dgm:cxn modelId="{B7234445-B9CE-4474-A5E5-6D65625132D6}" type="presOf" srcId="{9DFD92B4-096F-4D50-8F1B-AF8DF07E91B2}" destId="{2605504C-F6B7-42DC-956D-22DB75D8C3B7}" srcOrd="0" destOrd="0" presId="urn:microsoft.com/office/officeart/2008/layout/VerticalCurvedList"/>
    <dgm:cxn modelId="{17276B63-8EFE-4C64-B475-11448CD9BB37}" srcId="{4BF43308-3637-403C-9F55-1A342AFA09D0}" destId="{0465ECF2-8C7E-4CF1-B21C-F33420C1E439}" srcOrd="2" destOrd="0" parTransId="{8DBB360E-182B-4C13-9A64-38E58BED7E68}" sibTransId="{C354E56B-3AE1-4BCD-9715-0AD116401A36}"/>
    <dgm:cxn modelId="{8D0A93FC-C772-41E9-A4C5-32617D8E570E}" type="presOf" srcId="{B196A2BD-0055-48CA-A0A4-7F7B7DB5767D}" destId="{6DC3DEEC-CB5A-4629-AC14-0DB1F758B54A}" srcOrd="0" destOrd="0" presId="urn:microsoft.com/office/officeart/2008/layout/VerticalCurvedList"/>
    <dgm:cxn modelId="{F0610BD3-CA7A-48C6-8288-C569F8D59261}" type="presOf" srcId="{0465ECF2-8C7E-4CF1-B21C-F33420C1E439}" destId="{272B5FB9-62AB-4B74-A4D8-E8EC9223B8AC}" srcOrd="0" destOrd="0" presId="urn:microsoft.com/office/officeart/2008/layout/VerticalCurvedList"/>
    <dgm:cxn modelId="{7690D866-7493-40B5-B413-B213FEC36E64}" type="presOf" srcId="{9EB31367-420E-4D9A-9C4E-7FADDD7637DA}" destId="{609EC8E6-904D-4CAC-B09E-62AF31F504A7}" srcOrd="0" destOrd="0" presId="urn:microsoft.com/office/officeart/2008/layout/VerticalCurvedList"/>
    <dgm:cxn modelId="{8D2D33E2-41D5-4A92-8B4B-13D4D32E2859}" srcId="{4BF43308-3637-403C-9F55-1A342AFA09D0}" destId="{9DFD92B4-096F-4D50-8F1B-AF8DF07E91B2}" srcOrd="5" destOrd="0" parTransId="{122E4C2F-F06C-43DF-A822-CC5F905D376B}" sibTransId="{C30157B7-39E0-4C19-A9D0-873DEF14F52E}"/>
    <dgm:cxn modelId="{9FC43A53-8CA9-4798-A2C9-A3CABE8E7168}" srcId="{4BF43308-3637-403C-9F55-1A342AFA09D0}" destId="{4A8AFD56-C180-46A7-814E-E5B791AD8EEE}" srcOrd="0" destOrd="0" parTransId="{7C3E9419-A76E-4B08-9121-1231C8776FFF}" sibTransId="{B196A2BD-0055-48CA-A0A4-7F7B7DB5767D}"/>
    <dgm:cxn modelId="{B7608992-BEC7-460B-8476-F23D223C4A2C}" srcId="{4BF43308-3637-403C-9F55-1A342AFA09D0}" destId="{A3A602B3-4701-4C54-B14F-E6BF91622241}" srcOrd="1" destOrd="0" parTransId="{C9E05BD1-842F-4601-8CD9-0D3E55D96F35}" sibTransId="{FE4B8036-22FD-45F2-8161-102A8F24B669}"/>
    <dgm:cxn modelId="{0E686C51-D23F-479C-8D91-6C8F8E874E94}" type="presOf" srcId="{D09FE40F-4460-41EC-BB96-E052B406BA3E}" destId="{2CDC7BC2-9E4B-4472-8574-FE5606D27FA7}" srcOrd="0" destOrd="0" presId="urn:microsoft.com/office/officeart/2008/layout/VerticalCurvedList"/>
    <dgm:cxn modelId="{ED4B8255-C7F4-4AA9-80DA-2F737E6830C4}" type="presParOf" srcId="{D37C51D2-348C-4F9B-BE48-0C17643C973F}" destId="{7D4A988B-C78A-4399-B319-4F15F5984852}" srcOrd="0" destOrd="0" presId="urn:microsoft.com/office/officeart/2008/layout/VerticalCurvedList"/>
    <dgm:cxn modelId="{19C59D7F-AC18-466E-A4F4-36F8A7E17B5E}" type="presParOf" srcId="{7D4A988B-C78A-4399-B319-4F15F5984852}" destId="{3FE2D05E-FC5D-4E8F-841D-583D898F5892}" srcOrd="0" destOrd="0" presId="urn:microsoft.com/office/officeart/2008/layout/VerticalCurvedList"/>
    <dgm:cxn modelId="{28C65A7F-2E9B-4AC5-B58A-D22FA2B40730}" type="presParOf" srcId="{3FE2D05E-FC5D-4E8F-841D-583D898F5892}" destId="{35B10E4A-FE79-437E-A38A-32E54337AEE5}" srcOrd="0" destOrd="0" presId="urn:microsoft.com/office/officeart/2008/layout/VerticalCurvedList"/>
    <dgm:cxn modelId="{9584FD8F-6BB7-4A51-BE14-8D198C7D843C}" type="presParOf" srcId="{3FE2D05E-FC5D-4E8F-841D-583D898F5892}" destId="{6DC3DEEC-CB5A-4629-AC14-0DB1F758B54A}" srcOrd="1" destOrd="0" presId="urn:microsoft.com/office/officeart/2008/layout/VerticalCurvedList"/>
    <dgm:cxn modelId="{8419D44E-B42C-409C-9A03-9F4DA8964037}" type="presParOf" srcId="{3FE2D05E-FC5D-4E8F-841D-583D898F5892}" destId="{A1B98D05-B8AF-498F-BDE1-F271A634A639}" srcOrd="2" destOrd="0" presId="urn:microsoft.com/office/officeart/2008/layout/VerticalCurvedList"/>
    <dgm:cxn modelId="{E125D7B7-E966-4E1F-867C-2DEBF665212D}" type="presParOf" srcId="{3FE2D05E-FC5D-4E8F-841D-583D898F5892}" destId="{E672D43E-DB19-48BC-B6FD-069C3B54D9C4}" srcOrd="3" destOrd="0" presId="urn:microsoft.com/office/officeart/2008/layout/VerticalCurvedList"/>
    <dgm:cxn modelId="{7AB84312-2FB0-448C-8B40-8860F45253E7}" type="presParOf" srcId="{7D4A988B-C78A-4399-B319-4F15F5984852}" destId="{0B970B44-534B-4168-B276-FD9E4DFDB274}" srcOrd="1" destOrd="0" presId="urn:microsoft.com/office/officeart/2008/layout/VerticalCurvedList"/>
    <dgm:cxn modelId="{3A8CD2DB-090F-4B84-B0CC-D36308905AA3}" type="presParOf" srcId="{7D4A988B-C78A-4399-B319-4F15F5984852}" destId="{16C30016-C2FD-4590-9848-91D5ECB5B9BE}" srcOrd="2" destOrd="0" presId="urn:microsoft.com/office/officeart/2008/layout/VerticalCurvedList"/>
    <dgm:cxn modelId="{064456DF-3CA1-4FB2-99BF-AE06D5D8A3F7}" type="presParOf" srcId="{16C30016-C2FD-4590-9848-91D5ECB5B9BE}" destId="{7FE0ECF8-E440-4EBA-A12D-64F8B091D8FD}" srcOrd="0" destOrd="0" presId="urn:microsoft.com/office/officeart/2008/layout/VerticalCurvedList"/>
    <dgm:cxn modelId="{F6246F36-F885-4B35-81FC-E69A0512604E}" type="presParOf" srcId="{7D4A988B-C78A-4399-B319-4F15F5984852}" destId="{7828281B-8F97-4B2D-B52B-2368B728EBE9}" srcOrd="3" destOrd="0" presId="urn:microsoft.com/office/officeart/2008/layout/VerticalCurvedList"/>
    <dgm:cxn modelId="{06B34CFF-0513-4729-9393-2BCEE0688E87}" type="presParOf" srcId="{7D4A988B-C78A-4399-B319-4F15F5984852}" destId="{DFC56F46-05E4-4425-9AC1-9F3E42AE86A3}" srcOrd="4" destOrd="0" presId="urn:microsoft.com/office/officeart/2008/layout/VerticalCurvedList"/>
    <dgm:cxn modelId="{13DA3C5F-AC6D-4783-B45D-8168642A29F5}" type="presParOf" srcId="{DFC56F46-05E4-4425-9AC1-9F3E42AE86A3}" destId="{2D8DE92D-1F03-488C-9FA8-26782C9847DA}" srcOrd="0" destOrd="0" presId="urn:microsoft.com/office/officeart/2008/layout/VerticalCurvedList"/>
    <dgm:cxn modelId="{8EEC2232-8CC3-44EB-B54C-1A2C41FFBAC7}" type="presParOf" srcId="{7D4A988B-C78A-4399-B319-4F15F5984852}" destId="{272B5FB9-62AB-4B74-A4D8-E8EC9223B8AC}" srcOrd="5" destOrd="0" presId="urn:microsoft.com/office/officeart/2008/layout/VerticalCurvedList"/>
    <dgm:cxn modelId="{947ED546-7F44-411D-826D-D01370DF8A01}" type="presParOf" srcId="{7D4A988B-C78A-4399-B319-4F15F5984852}" destId="{2514346A-193E-490B-9521-BFFF71E89BCD}" srcOrd="6" destOrd="0" presId="urn:microsoft.com/office/officeart/2008/layout/VerticalCurvedList"/>
    <dgm:cxn modelId="{BAFCACC6-4DD6-4356-A24E-91B9CBDB87BD}" type="presParOf" srcId="{2514346A-193E-490B-9521-BFFF71E89BCD}" destId="{44722DC3-BC59-4EBC-8FB7-546AD96ED164}" srcOrd="0" destOrd="0" presId="urn:microsoft.com/office/officeart/2008/layout/VerticalCurvedList"/>
    <dgm:cxn modelId="{B1F71987-F454-47B7-9F7C-83DB5A1F4089}" type="presParOf" srcId="{7D4A988B-C78A-4399-B319-4F15F5984852}" destId="{609EC8E6-904D-4CAC-B09E-62AF31F504A7}" srcOrd="7" destOrd="0" presId="urn:microsoft.com/office/officeart/2008/layout/VerticalCurvedList"/>
    <dgm:cxn modelId="{F596BA15-F865-4E4A-B9BE-49CAA8A3EEF7}" type="presParOf" srcId="{7D4A988B-C78A-4399-B319-4F15F5984852}" destId="{41413B92-D94E-4320-B0C5-FC7A48D925E0}" srcOrd="8" destOrd="0" presId="urn:microsoft.com/office/officeart/2008/layout/VerticalCurvedList"/>
    <dgm:cxn modelId="{13C03FC4-F9FD-4861-A9C9-7008B83C4BBC}" type="presParOf" srcId="{41413B92-D94E-4320-B0C5-FC7A48D925E0}" destId="{215DAFEC-A674-4638-96D7-ADBABBC51374}" srcOrd="0" destOrd="0" presId="urn:microsoft.com/office/officeart/2008/layout/VerticalCurvedList"/>
    <dgm:cxn modelId="{5679EB3D-A669-4FA8-9996-8BEBC3FCBE63}" type="presParOf" srcId="{7D4A988B-C78A-4399-B319-4F15F5984852}" destId="{2CDC7BC2-9E4B-4472-8574-FE5606D27FA7}" srcOrd="9" destOrd="0" presId="urn:microsoft.com/office/officeart/2008/layout/VerticalCurvedList"/>
    <dgm:cxn modelId="{CD605E9F-24D2-4347-9C15-A3FA76EFD862}" type="presParOf" srcId="{7D4A988B-C78A-4399-B319-4F15F5984852}" destId="{5098874C-F1AE-47C7-AA56-550A26765CF2}" srcOrd="10" destOrd="0" presId="urn:microsoft.com/office/officeart/2008/layout/VerticalCurvedList"/>
    <dgm:cxn modelId="{114565C4-1D32-4728-AF4D-58916BFF6496}" type="presParOf" srcId="{5098874C-F1AE-47C7-AA56-550A26765CF2}" destId="{8EBF2964-D4E1-4FA2-A185-91017C046EBE}" srcOrd="0" destOrd="0" presId="urn:microsoft.com/office/officeart/2008/layout/VerticalCurvedList"/>
    <dgm:cxn modelId="{E367C4D0-D6CD-488F-ADD4-B6957943AC8D}" type="presParOf" srcId="{7D4A988B-C78A-4399-B319-4F15F5984852}" destId="{2605504C-F6B7-42DC-956D-22DB75D8C3B7}" srcOrd="11" destOrd="0" presId="urn:microsoft.com/office/officeart/2008/layout/VerticalCurvedList"/>
    <dgm:cxn modelId="{4305ADEE-4282-44F4-B1E2-47C145DE19B0}" type="presParOf" srcId="{7D4A988B-C78A-4399-B319-4F15F5984852}" destId="{4C773098-92B7-4C0A-B3E9-1AFF5C9F897D}" srcOrd="12" destOrd="0" presId="urn:microsoft.com/office/officeart/2008/layout/VerticalCurvedList"/>
    <dgm:cxn modelId="{6DD08320-1224-4EFE-9365-B569DA0ADDD5}" type="presParOf" srcId="{4C773098-92B7-4C0A-B3E9-1AFF5C9F897D}" destId="{F99621CF-A3EB-4DB7-981A-C312D8840DA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F43308-3637-403C-9F55-1A342AFA09D0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A8AFD56-C180-46A7-814E-E5B791AD8EEE}">
      <dgm:prSet phldrT="[Text]"/>
      <dgm:spPr/>
      <dgm:t>
        <a:bodyPr/>
        <a:lstStyle/>
        <a:p>
          <a:r>
            <a:rPr lang="en-US" dirty="0" err="1" smtClean="0"/>
            <a:t>Dễ</a:t>
          </a:r>
          <a:r>
            <a:rPr lang="en-US" dirty="0" smtClean="0"/>
            <a:t> </a:t>
          </a:r>
          <a:r>
            <a:rPr lang="en-US" dirty="0" err="1" smtClean="0"/>
            <a:t>bị</a:t>
          </a:r>
          <a:r>
            <a:rPr lang="en-US" dirty="0" smtClean="0"/>
            <a:t> </a:t>
          </a:r>
          <a:r>
            <a:rPr lang="en-US" dirty="0" err="1" smtClean="0"/>
            <a:t>tê</a:t>
          </a:r>
          <a:r>
            <a:rPr lang="en-US" dirty="0" smtClean="0"/>
            <a:t> </a:t>
          </a:r>
          <a:r>
            <a:rPr lang="en-US" dirty="0" err="1" smtClean="0"/>
            <a:t>liệt</a:t>
          </a:r>
          <a:r>
            <a:rPr lang="en-US" dirty="0" smtClean="0"/>
            <a:t> </a:t>
          </a:r>
          <a:r>
            <a:rPr lang="en-US" dirty="0" err="1" smtClean="0"/>
            <a:t>toàn</a:t>
          </a:r>
          <a:r>
            <a:rPr lang="en-US" dirty="0" smtClean="0"/>
            <a:t> </a:t>
          </a:r>
          <a:r>
            <a:rPr lang="en-US" dirty="0" err="1" smtClean="0"/>
            <a:t>bộ</a:t>
          </a:r>
          <a:r>
            <a:rPr lang="en-US" dirty="0" smtClean="0"/>
            <a:t> </a:t>
          </a:r>
          <a:r>
            <a:rPr lang="en-US" dirty="0" err="1" smtClean="0"/>
            <a:t>hệ</a:t>
          </a:r>
          <a:r>
            <a:rPr lang="en-US" dirty="0" smtClean="0"/>
            <a:t> </a:t>
          </a:r>
          <a:r>
            <a:rPr lang="en-US" dirty="0" err="1" smtClean="0"/>
            <a:t>thống</a:t>
          </a:r>
          <a:endParaRPr lang="en-US" dirty="0"/>
        </a:p>
      </dgm:t>
    </dgm:pt>
    <dgm:pt modelId="{7C3E9419-A76E-4B08-9121-1231C8776FFF}" type="parTrans" cxnId="{9FC43A53-8CA9-4798-A2C9-A3CABE8E7168}">
      <dgm:prSet/>
      <dgm:spPr/>
      <dgm:t>
        <a:bodyPr/>
        <a:lstStyle/>
        <a:p>
          <a:endParaRPr lang="en-US"/>
        </a:p>
      </dgm:t>
    </dgm:pt>
    <dgm:pt modelId="{B196A2BD-0055-48CA-A0A4-7F7B7DB5767D}" type="sibTrans" cxnId="{9FC43A53-8CA9-4798-A2C9-A3CABE8E7168}">
      <dgm:prSet/>
      <dgm:spPr/>
      <dgm:t>
        <a:bodyPr/>
        <a:lstStyle/>
        <a:p>
          <a:endParaRPr lang="en-US"/>
        </a:p>
      </dgm:t>
    </dgm:pt>
    <dgm:pt modelId="{0465ECF2-8C7E-4CF1-B21C-F33420C1E43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err="1" smtClean="0"/>
            <a:t>Dễ</a:t>
          </a:r>
          <a:r>
            <a:rPr lang="en-US" dirty="0" smtClean="0"/>
            <a:t> </a:t>
          </a:r>
          <a:r>
            <a:rPr lang="en-US" dirty="0" err="1" smtClean="0"/>
            <a:t>lây</a:t>
          </a:r>
          <a:r>
            <a:rPr lang="en-US" dirty="0" smtClean="0"/>
            <a:t> </a:t>
          </a:r>
          <a:r>
            <a:rPr lang="en-US" dirty="0" err="1" smtClean="0"/>
            <a:t>lan</a:t>
          </a:r>
          <a:r>
            <a:rPr lang="en-US" dirty="0" smtClean="0"/>
            <a:t> virus</a:t>
          </a:r>
          <a:endParaRPr lang="en-US" dirty="0"/>
        </a:p>
      </dgm:t>
    </dgm:pt>
    <dgm:pt modelId="{8DBB360E-182B-4C13-9A64-38E58BED7E68}" type="parTrans" cxnId="{17276B63-8EFE-4C64-B475-11448CD9BB37}">
      <dgm:prSet/>
      <dgm:spPr/>
      <dgm:t>
        <a:bodyPr/>
        <a:lstStyle/>
        <a:p>
          <a:endParaRPr lang="en-US"/>
        </a:p>
      </dgm:t>
    </dgm:pt>
    <dgm:pt modelId="{C354E56B-3AE1-4BCD-9715-0AD116401A36}" type="sibTrans" cxnId="{17276B63-8EFE-4C64-B475-11448CD9BB37}">
      <dgm:prSet/>
      <dgm:spPr/>
      <dgm:t>
        <a:bodyPr/>
        <a:lstStyle/>
        <a:p>
          <a:endParaRPr lang="en-US"/>
        </a:p>
      </dgm:t>
    </dgm:pt>
    <dgm:pt modelId="{A3A602B3-4701-4C54-B14F-E6BF9162224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 smtClean="0"/>
            <a:t>Trình</a:t>
          </a:r>
          <a:r>
            <a:rPr lang="en-US" dirty="0" smtClean="0"/>
            <a:t> </a:t>
          </a:r>
          <a:r>
            <a:rPr lang="en-US" dirty="0" err="1" smtClean="0"/>
            <a:t>độ</a:t>
          </a:r>
          <a:r>
            <a:rPr lang="en-US" dirty="0" smtClean="0"/>
            <a:t> </a:t>
          </a:r>
          <a:r>
            <a:rPr lang="en-US" dirty="0" err="1" smtClean="0"/>
            <a:t>người</a:t>
          </a:r>
          <a:r>
            <a:rPr lang="en-US" dirty="0" smtClean="0"/>
            <a:t> </a:t>
          </a:r>
          <a:r>
            <a:rPr lang="en-US" dirty="0" err="1" smtClean="0"/>
            <a:t>quản</a:t>
          </a:r>
          <a:r>
            <a:rPr lang="en-US" dirty="0" smtClean="0"/>
            <a:t> </a:t>
          </a:r>
          <a:r>
            <a:rPr lang="en-US" dirty="0" err="1" smtClean="0"/>
            <a:t>lý</a:t>
          </a:r>
          <a:endParaRPr lang="en-US" dirty="0"/>
        </a:p>
      </dgm:t>
    </dgm:pt>
    <dgm:pt modelId="{C9E05BD1-842F-4601-8CD9-0D3E55D96F35}" type="parTrans" cxnId="{B7608992-BEC7-460B-8476-F23D223C4A2C}">
      <dgm:prSet/>
      <dgm:spPr/>
      <dgm:t>
        <a:bodyPr/>
        <a:lstStyle/>
        <a:p>
          <a:endParaRPr lang="en-US"/>
        </a:p>
      </dgm:t>
    </dgm:pt>
    <dgm:pt modelId="{FE4B8036-22FD-45F2-8161-102A8F24B669}" type="sibTrans" cxnId="{B7608992-BEC7-460B-8476-F23D223C4A2C}">
      <dgm:prSet/>
      <dgm:spPr/>
      <dgm:t>
        <a:bodyPr/>
        <a:lstStyle/>
        <a:p>
          <a:endParaRPr lang="en-US"/>
        </a:p>
      </dgm:t>
    </dgm:pt>
    <dgm:pt modelId="{D37C51D2-348C-4F9B-BE48-0C17643C973F}" type="pres">
      <dgm:prSet presAssocID="{4BF43308-3637-403C-9F55-1A342AFA09D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D4A988B-C78A-4399-B319-4F15F5984852}" type="pres">
      <dgm:prSet presAssocID="{4BF43308-3637-403C-9F55-1A342AFA09D0}" presName="Name1" presStyleCnt="0"/>
      <dgm:spPr/>
      <dgm:t>
        <a:bodyPr/>
        <a:lstStyle/>
        <a:p>
          <a:endParaRPr lang="en-US"/>
        </a:p>
      </dgm:t>
    </dgm:pt>
    <dgm:pt modelId="{3FE2D05E-FC5D-4E8F-841D-583D898F5892}" type="pres">
      <dgm:prSet presAssocID="{4BF43308-3637-403C-9F55-1A342AFA09D0}" presName="cycle" presStyleCnt="0"/>
      <dgm:spPr/>
      <dgm:t>
        <a:bodyPr/>
        <a:lstStyle/>
        <a:p>
          <a:endParaRPr lang="en-US"/>
        </a:p>
      </dgm:t>
    </dgm:pt>
    <dgm:pt modelId="{35B10E4A-FE79-437E-A38A-32E54337AEE5}" type="pres">
      <dgm:prSet presAssocID="{4BF43308-3637-403C-9F55-1A342AFA09D0}" presName="srcNode" presStyleLbl="node1" presStyleIdx="0" presStyleCnt="3"/>
      <dgm:spPr/>
      <dgm:t>
        <a:bodyPr/>
        <a:lstStyle/>
        <a:p>
          <a:endParaRPr lang="en-US"/>
        </a:p>
      </dgm:t>
    </dgm:pt>
    <dgm:pt modelId="{6DC3DEEC-CB5A-4629-AC14-0DB1F758B54A}" type="pres">
      <dgm:prSet presAssocID="{4BF43308-3637-403C-9F55-1A342AFA09D0}" presName="conn" presStyleLbl="parChTrans1D2" presStyleIdx="0" presStyleCnt="1"/>
      <dgm:spPr/>
      <dgm:t>
        <a:bodyPr/>
        <a:lstStyle/>
        <a:p>
          <a:endParaRPr lang="en-US"/>
        </a:p>
      </dgm:t>
    </dgm:pt>
    <dgm:pt modelId="{A1B98D05-B8AF-498F-BDE1-F271A634A639}" type="pres">
      <dgm:prSet presAssocID="{4BF43308-3637-403C-9F55-1A342AFA09D0}" presName="extraNode" presStyleLbl="node1" presStyleIdx="0" presStyleCnt="3"/>
      <dgm:spPr/>
      <dgm:t>
        <a:bodyPr/>
        <a:lstStyle/>
        <a:p>
          <a:endParaRPr lang="en-US"/>
        </a:p>
      </dgm:t>
    </dgm:pt>
    <dgm:pt modelId="{E672D43E-DB19-48BC-B6FD-069C3B54D9C4}" type="pres">
      <dgm:prSet presAssocID="{4BF43308-3637-403C-9F55-1A342AFA09D0}" presName="dstNode" presStyleLbl="node1" presStyleIdx="0" presStyleCnt="3"/>
      <dgm:spPr/>
      <dgm:t>
        <a:bodyPr/>
        <a:lstStyle/>
        <a:p>
          <a:endParaRPr lang="en-US"/>
        </a:p>
      </dgm:t>
    </dgm:pt>
    <dgm:pt modelId="{0B970B44-534B-4168-B276-FD9E4DFDB274}" type="pres">
      <dgm:prSet presAssocID="{4A8AFD56-C180-46A7-814E-E5B791AD8EE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30016-C2FD-4590-9848-91D5ECB5B9BE}" type="pres">
      <dgm:prSet presAssocID="{4A8AFD56-C180-46A7-814E-E5B791AD8EEE}" presName="accent_1" presStyleCnt="0"/>
      <dgm:spPr/>
      <dgm:t>
        <a:bodyPr/>
        <a:lstStyle/>
        <a:p>
          <a:endParaRPr lang="en-US"/>
        </a:p>
      </dgm:t>
    </dgm:pt>
    <dgm:pt modelId="{7FE0ECF8-E440-4EBA-A12D-64F8B091D8FD}" type="pres">
      <dgm:prSet presAssocID="{4A8AFD56-C180-46A7-814E-E5B791AD8EEE}" presName="accentRepeatNode" presStyleLbl="solidFgAcc1" presStyleIdx="0" presStyleCnt="3"/>
      <dgm:spPr/>
      <dgm:t>
        <a:bodyPr/>
        <a:lstStyle/>
        <a:p>
          <a:endParaRPr lang="en-US"/>
        </a:p>
      </dgm:t>
    </dgm:pt>
    <dgm:pt modelId="{7828281B-8F97-4B2D-B52B-2368B728EBE9}" type="pres">
      <dgm:prSet presAssocID="{A3A602B3-4701-4C54-B14F-E6BF91622241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C56F46-05E4-4425-9AC1-9F3E42AE86A3}" type="pres">
      <dgm:prSet presAssocID="{A3A602B3-4701-4C54-B14F-E6BF91622241}" presName="accent_2" presStyleCnt="0"/>
      <dgm:spPr/>
    </dgm:pt>
    <dgm:pt modelId="{2D8DE92D-1F03-488C-9FA8-26782C9847DA}" type="pres">
      <dgm:prSet presAssocID="{A3A602B3-4701-4C54-B14F-E6BF91622241}" presName="accentRepeatNode" presStyleLbl="solidFgAcc1" presStyleIdx="1" presStyleCnt="3"/>
      <dgm:spPr/>
    </dgm:pt>
    <dgm:pt modelId="{272B5FB9-62AB-4B74-A4D8-E8EC9223B8AC}" type="pres">
      <dgm:prSet presAssocID="{0465ECF2-8C7E-4CF1-B21C-F33420C1E43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4346A-193E-490B-9521-BFFF71E89BCD}" type="pres">
      <dgm:prSet presAssocID="{0465ECF2-8C7E-4CF1-B21C-F33420C1E439}" presName="accent_3" presStyleCnt="0"/>
      <dgm:spPr/>
    </dgm:pt>
    <dgm:pt modelId="{44722DC3-BC59-4EBC-8FB7-546AD96ED164}" type="pres">
      <dgm:prSet presAssocID="{0465ECF2-8C7E-4CF1-B21C-F33420C1E439}" presName="accentRepeatNode" presStyleLbl="solidFgAcc1" presStyleIdx="2" presStyleCnt="3"/>
      <dgm:spPr/>
      <dgm:t>
        <a:bodyPr/>
        <a:lstStyle/>
        <a:p>
          <a:endParaRPr lang="en-US"/>
        </a:p>
      </dgm:t>
    </dgm:pt>
  </dgm:ptLst>
  <dgm:cxnLst>
    <dgm:cxn modelId="{7B05EA13-1677-4A0F-B07A-4CBE842F8ACD}" type="presOf" srcId="{B196A2BD-0055-48CA-A0A4-7F7B7DB5767D}" destId="{6DC3DEEC-CB5A-4629-AC14-0DB1F758B54A}" srcOrd="0" destOrd="0" presId="urn:microsoft.com/office/officeart/2008/layout/VerticalCurvedList"/>
    <dgm:cxn modelId="{C84E7BD5-D4B2-42A7-8421-DB06AFE7DC56}" type="presOf" srcId="{A3A602B3-4701-4C54-B14F-E6BF91622241}" destId="{7828281B-8F97-4B2D-B52B-2368B728EBE9}" srcOrd="0" destOrd="0" presId="urn:microsoft.com/office/officeart/2008/layout/VerticalCurvedList"/>
    <dgm:cxn modelId="{C112CBB7-25E2-466B-B0BE-E4A2059078FB}" type="presOf" srcId="{0465ECF2-8C7E-4CF1-B21C-F33420C1E439}" destId="{272B5FB9-62AB-4B74-A4D8-E8EC9223B8AC}" srcOrd="0" destOrd="0" presId="urn:microsoft.com/office/officeart/2008/layout/VerticalCurvedList"/>
    <dgm:cxn modelId="{23292E95-36D7-4354-BE3E-AFA60289697F}" type="presOf" srcId="{4BF43308-3637-403C-9F55-1A342AFA09D0}" destId="{D37C51D2-348C-4F9B-BE48-0C17643C973F}" srcOrd="0" destOrd="0" presId="urn:microsoft.com/office/officeart/2008/layout/VerticalCurvedList"/>
    <dgm:cxn modelId="{56DA87C8-E4F3-4C55-B2BC-4071C817B9D1}" type="presOf" srcId="{4A8AFD56-C180-46A7-814E-E5B791AD8EEE}" destId="{0B970B44-534B-4168-B276-FD9E4DFDB274}" srcOrd="0" destOrd="0" presId="urn:microsoft.com/office/officeart/2008/layout/VerticalCurvedList"/>
    <dgm:cxn modelId="{17276B63-8EFE-4C64-B475-11448CD9BB37}" srcId="{4BF43308-3637-403C-9F55-1A342AFA09D0}" destId="{0465ECF2-8C7E-4CF1-B21C-F33420C1E439}" srcOrd="2" destOrd="0" parTransId="{8DBB360E-182B-4C13-9A64-38E58BED7E68}" sibTransId="{C354E56B-3AE1-4BCD-9715-0AD116401A36}"/>
    <dgm:cxn modelId="{9FC43A53-8CA9-4798-A2C9-A3CABE8E7168}" srcId="{4BF43308-3637-403C-9F55-1A342AFA09D0}" destId="{4A8AFD56-C180-46A7-814E-E5B791AD8EEE}" srcOrd="0" destOrd="0" parTransId="{7C3E9419-A76E-4B08-9121-1231C8776FFF}" sibTransId="{B196A2BD-0055-48CA-A0A4-7F7B7DB5767D}"/>
    <dgm:cxn modelId="{B7608992-BEC7-460B-8476-F23D223C4A2C}" srcId="{4BF43308-3637-403C-9F55-1A342AFA09D0}" destId="{A3A602B3-4701-4C54-B14F-E6BF91622241}" srcOrd="1" destOrd="0" parTransId="{C9E05BD1-842F-4601-8CD9-0D3E55D96F35}" sibTransId="{FE4B8036-22FD-45F2-8161-102A8F24B669}"/>
    <dgm:cxn modelId="{BE32332E-B879-494A-9829-478A01D48E35}" type="presParOf" srcId="{D37C51D2-348C-4F9B-BE48-0C17643C973F}" destId="{7D4A988B-C78A-4399-B319-4F15F5984852}" srcOrd="0" destOrd="0" presId="urn:microsoft.com/office/officeart/2008/layout/VerticalCurvedList"/>
    <dgm:cxn modelId="{279FCA46-3069-4033-BF5A-C3FB0EFF9CE6}" type="presParOf" srcId="{7D4A988B-C78A-4399-B319-4F15F5984852}" destId="{3FE2D05E-FC5D-4E8F-841D-583D898F5892}" srcOrd="0" destOrd="0" presId="urn:microsoft.com/office/officeart/2008/layout/VerticalCurvedList"/>
    <dgm:cxn modelId="{135518C7-A7F0-4C77-9D4C-FCEBF167694D}" type="presParOf" srcId="{3FE2D05E-FC5D-4E8F-841D-583D898F5892}" destId="{35B10E4A-FE79-437E-A38A-32E54337AEE5}" srcOrd="0" destOrd="0" presId="urn:microsoft.com/office/officeart/2008/layout/VerticalCurvedList"/>
    <dgm:cxn modelId="{7874A94F-F659-4615-B822-B3B6B284F285}" type="presParOf" srcId="{3FE2D05E-FC5D-4E8F-841D-583D898F5892}" destId="{6DC3DEEC-CB5A-4629-AC14-0DB1F758B54A}" srcOrd="1" destOrd="0" presId="urn:microsoft.com/office/officeart/2008/layout/VerticalCurvedList"/>
    <dgm:cxn modelId="{96441EDA-F760-43F1-8ABF-2CC9B3DE1A48}" type="presParOf" srcId="{3FE2D05E-FC5D-4E8F-841D-583D898F5892}" destId="{A1B98D05-B8AF-498F-BDE1-F271A634A639}" srcOrd="2" destOrd="0" presId="urn:microsoft.com/office/officeart/2008/layout/VerticalCurvedList"/>
    <dgm:cxn modelId="{F3B94577-A325-4492-828A-294CD7C1E677}" type="presParOf" srcId="{3FE2D05E-FC5D-4E8F-841D-583D898F5892}" destId="{E672D43E-DB19-48BC-B6FD-069C3B54D9C4}" srcOrd="3" destOrd="0" presId="urn:microsoft.com/office/officeart/2008/layout/VerticalCurvedList"/>
    <dgm:cxn modelId="{E85152F0-5103-4541-AD3A-A18B52EF455D}" type="presParOf" srcId="{7D4A988B-C78A-4399-B319-4F15F5984852}" destId="{0B970B44-534B-4168-B276-FD9E4DFDB274}" srcOrd="1" destOrd="0" presId="urn:microsoft.com/office/officeart/2008/layout/VerticalCurvedList"/>
    <dgm:cxn modelId="{5B2B6F16-E1C9-4436-A2E6-F264161068FB}" type="presParOf" srcId="{7D4A988B-C78A-4399-B319-4F15F5984852}" destId="{16C30016-C2FD-4590-9848-91D5ECB5B9BE}" srcOrd="2" destOrd="0" presId="urn:microsoft.com/office/officeart/2008/layout/VerticalCurvedList"/>
    <dgm:cxn modelId="{DD70B953-686A-4852-8A67-4B21E7D63B3D}" type="presParOf" srcId="{16C30016-C2FD-4590-9848-91D5ECB5B9BE}" destId="{7FE0ECF8-E440-4EBA-A12D-64F8B091D8FD}" srcOrd="0" destOrd="0" presId="urn:microsoft.com/office/officeart/2008/layout/VerticalCurvedList"/>
    <dgm:cxn modelId="{FD444CAA-EFBA-4ADD-8A53-A17B109FD519}" type="presParOf" srcId="{7D4A988B-C78A-4399-B319-4F15F5984852}" destId="{7828281B-8F97-4B2D-B52B-2368B728EBE9}" srcOrd="3" destOrd="0" presId="urn:microsoft.com/office/officeart/2008/layout/VerticalCurvedList"/>
    <dgm:cxn modelId="{99B43663-BF97-4493-81F5-8149B32471EB}" type="presParOf" srcId="{7D4A988B-C78A-4399-B319-4F15F5984852}" destId="{DFC56F46-05E4-4425-9AC1-9F3E42AE86A3}" srcOrd="4" destOrd="0" presId="urn:microsoft.com/office/officeart/2008/layout/VerticalCurvedList"/>
    <dgm:cxn modelId="{0A92EE66-5F4E-4547-8F70-29E05F3BF461}" type="presParOf" srcId="{DFC56F46-05E4-4425-9AC1-9F3E42AE86A3}" destId="{2D8DE92D-1F03-488C-9FA8-26782C9847DA}" srcOrd="0" destOrd="0" presId="urn:microsoft.com/office/officeart/2008/layout/VerticalCurvedList"/>
    <dgm:cxn modelId="{EE7AF0B3-F57E-4B5E-9AFE-387C87DA4BF3}" type="presParOf" srcId="{7D4A988B-C78A-4399-B319-4F15F5984852}" destId="{272B5FB9-62AB-4B74-A4D8-E8EC9223B8AC}" srcOrd="5" destOrd="0" presId="urn:microsoft.com/office/officeart/2008/layout/VerticalCurvedList"/>
    <dgm:cxn modelId="{073306D6-15F7-4D1E-8FCD-41BA37FAEB70}" type="presParOf" srcId="{7D4A988B-C78A-4399-B319-4F15F5984852}" destId="{2514346A-193E-490B-9521-BFFF71E89BCD}" srcOrd="6" destOrd="0" presId="urn:microsoft.com/office/officeart/2008/layout/VerticalCurvedList"/>
    <dgm:cxn modelId="{07F3452C-C640-421F-9423-9C74B96AE54E}" type="presParOf" srcId="{2514346A-193E-490B-9521-BFFF71E89BCD}" destId="{44722DC3-BC59-4EBC-8FB7-546AD96ED1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3.emf"/><Relationship Id="rId4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4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4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image" Target="../media/image62.emf"/><Relationship Id="rId3" Type="http://schemas.openxmlformats.org/officeDocument/2006/relationships/image" Target="../media/image52.wmf"/><Relationship Id="rId7" Type="http://schemas.openxmlformats.org/officeDocument/2006/relationships/image" Target="../media/image56.emf"/><Relationship Id="rId12" Type="http://schemas.openxmlformats.org/officeDocument/2006/relationships/image" Target="../media/image61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6" Type="http://schemas.openxmlformats.org/officeDocument/2006/relationships/image" Target="../media/image55.emf"/><Relationship Id="rId11" Type="http://schemas.openxmlformats.org/officeDocument/2006/relationships/image" Target="../media/image60.emf"/><Relationship Id="rId5" Type="http://schemas.openxmlformats.org/officeDocument/2006/relationships/image" Target="../media/image54.emf"/><Relationship Id="rId15" Type="http://schemas.openxmlformats.org/officeDocument/2006/relationships/image" Target="../media/image64.emf"/><Relationship Id="rId10" Type="http://schemas.openxmlformats.org/officeDocument/2006/relationships/image" Target="../media/image59.emf"/><Relationship Id="rId4" Type="http://schemas.openxmlformats.org/officeDocument/2006/relationships/image" Target="../media/image53.emf"/><Relationship Id="rId9" Type="http://schemas.openxmlformats.org/officeDocument/2006/relationships/image" Target="../media/image58.emf"/><Relationship Id="rId14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F672-A53A-4F7C-95D8-C20C25A5A411}" type="datetimeFigureOut">
              <a:rPr lang="en-US" smtClean="0"/>
              <a:t>12/29/2015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067F6-A883-4A9E-8559-8115E4B2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2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6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11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4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12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39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06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15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1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16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17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0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18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65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19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46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20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31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89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21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94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22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44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8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25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0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26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73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27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71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28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64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29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3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30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6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41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31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81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32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71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33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57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34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57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42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43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89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44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098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45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91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46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27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47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Trong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tin.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đắn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;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31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48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9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49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28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50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2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51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4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52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0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31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041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55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536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56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853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57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Trong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tin.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đắn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;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54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58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98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59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87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60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61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800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62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06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63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435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64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995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65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49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66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Trong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tin.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đắn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;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4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Trong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tin.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đắn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;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27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9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67F6-A883-4A9E-8559-8115E4B21EC9}" type="slidenum">
              <a:rPr lang="en-US" smtClean="0"/>
              <a:t>10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8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g 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-11723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43866"/>
            <a:ext cx="5287840" cy="9379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Faculty of IT</a:t>
            </a:r>
          </a:p>
          <a:p>
            <a:r>
              <a:rPr lang="en-US" dirty="0" smtClean="0"/>
              <a:t>Email: khoacntt@hueic.edu.vn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714862" y="1506538"/>
            <a:ext cx="10491788" cy="872885"/>
          </a:xfrm>
        </p:spPr>
        <p:txBody>
          <a:bodyPr/>
          <a:lstStyle>
            <a:lvl1pPr marL="0" indent="0">
              <a:buNone/>
              <a:defRPr sz="50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lnSpc>
                <a:spcPct val="150000"/>
              </a:lnSpc>
              <a:buNone/>
              <a:defRPr sz="6000"/>
            </a:lvl2pPr>
          </a:lstStyle>
          <a:p>
            <a:pPr lvl="0"/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: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714862" y="2614001"/>
            <a:ext cx="10491788" cy="902921"/>
          </a:xfrm>
        </p:spPr>
        <p:txBody>
          <a:bodyPr>
            <a:noAutofit/>
          </a:bodyPr>
          <a:lstStyle>
            <a:lvl1pPr marL="0" indent="0" algn="ctr">
              <a:buNone/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605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6AF46-0D8F-4FEE-AAAD-5DEA169F7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5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6AF46-0D8F-4FEE-AAAD-5DEA169F7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5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ội d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06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3801" y="232823"/>
            <a:ext cx="9728200" cy="424732"/>
          </a:xfrm>
        </p:spPr>
        <p:txBody>
          <a:bodyPr>
            <a:spAutoFit/>
          </a:bodyPr>
          <a:lstStyle>
            <a:lvl1pPr algn="ctr">
              <a:defRPr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154653" y="6488668"/>
            <a:ext cx="160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Hueic.edu.vn</a:t>
            </a:r>
            <a:endParaRPr lang="en-US" sz="18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" y="6581274"/>
            <a:ext cx="10154652" cy="0"/>
          </a:xfrm>
          <a:prstGeom prst="line">
            <a:avLst/>
          </a:prstGeom>
          <a:ln w="28575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581275"/>
            <a:ext cx="361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baseline="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TỔ  MẠNG  MÁY TÍNH– </a:t>
            </a:r>
            <a:r>
              <a:rPr lang="en-US" sz="1400" b="1" baseline="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 THÔNG</a:t>
            </a:r>
            <a:endParaRPr lang="en-US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-796" y="770588"/>
            <a:ext cx="6369495" cy="424732"/>
          </a:xfrm>
        </p:spPr>
        <p:txBody>
          <a:bodyPr anchor="ctr">
            <a:spAutoFit/>
          </a:bodyPr>
          <a:lstStyle>
            <a:lvl1pPr marL="228600" indent="-228600">
              <a:buClr>
                <a:srgbClr val="C00000"/>
              </a:buClr>
              <a:buFont typeface="Wingdings" panose="05000000000000000000" pitchFamily="2" charset="2"/>
              <a:buChar char="v"/>
              <a:defRPr sz="2400" b="1" baseline="0">
                <a:solidFill>
                  <a:srgbClr val="C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1" y="1330744"/>
            <a:ext cx="11422312" cy="424732"/>
          </a:xfrm>
        </p:spPr>
        <p:txBody>
          <a:bodyPr>
            <a:spAutoFit/>
          </a:bodyPr>
          <a:lstStyle>
            <a:lvl1pPr marL="228600" indent="-2286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Ø"/>
              <a:defRPr sz="240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err="1" smtClean="0"/>
              <a:t>Nội</a:t>
            </a:r>
            <a:r>
              <a:rPr lang="en-US" dirty="0" smtClean="0"/>
              <a:t> dung</a:t>
            </a:r>
          </a:p>
        </p:txBody>
      </p:sp>
    </p:spTree>
    <p:extLst>
      <p:ext uri="{BB962C8B-B14F-4D97-AF65-F5344CB8AC3E}">
        <p14:creationId xmlns:p14="http://schemas.microsoft.com/office/powerpoint/2010/main" val="2929687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88309"/>
            <a:ext cx="10363200" cy="2123821"/>
          </a:xfrm>
        </p:spPr>
        <p:txBody>
          <a:bodyPr anchor="ctr">
            <a:normAutofit/>
          </a:bodyPr>
          <a:lstStyle>
            <a:lvl1pPr algn="ctr">
              <a:defRPr sz="4800" b="1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TÊN MÔN 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err="1" smtClean="0"/>
              <a:t>Chú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5654839"/>
            <a:ext cx="12192000" cy="85424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HUEIC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277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rang gioi thi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78228"/>
          </a:xfrm>
        </p:spPr>
        <p:txBody>
          <a:bodyPr/>
          <a:lstStyle>
            <a:lvl1pPr>
              <a:defRPr b="1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err="1" smtClean="0"/>
              <a:t>Gõ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indent="-457200">
              <a:buFont typeface="+mj-lt"/>
              <a:buAutoNum type="arabicPeriod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7999" y="6414966"/>
            <a:ext cx="1412627" cy="32580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200" y="1137138"/>
            <a:ext cx="11353800" cy="35170"/>
          </a:xfrm>
          <a:prstGeom prst="line">
            <a:avLst/>
          </a:prstGeom>
          <a:ln w="28575">
            <a:solidFill>
              <a:srgbClr val="B2A59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70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6AF46-0D8F-4FEE-AAAD-5DEA169F7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0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6AF46-0D8F-4FEE-AAAD-5DEA169F7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65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6AF46-0D8F-4FEE-AAAD-5DEA169F7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2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g no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3139" y="6438411"/>
            <a:ext cx="1049215" cy="337527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 smtClean="0"/>
              <a:t>Page </a:t>
            </a:r>
            <a:fld id="{0B06AF46-0D8F-4FEE-AAAD-5DEA169F7C6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625969" y="0"/>
            <a:ext cx="0" cy="685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013564" y="257908"/>
            <a:ext cx="9096375" cy="6114807"/>
          </a:xfrm>
        </p:spPr>
        <p:txBody>
          <a:bodyPr/>
          <a:lstStyle>
            <a:lvl1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0"/>
            <a:ext cx="2625968" cy="6857999"/>
          </a:xfrm>
          <a:prstGeom prst="rect">
            <a:avLst/>
          </a:prstGeom>
          <a:gradFill flip="none" rotWithShape="1">
            <a:gsLst>
              <a:gs pos="0">
                <a:srgbClr val="FDFEDA">
                  <a:shade val="30000"/>
                  <a:satMod val="115000"/>
                </a:srgbClr>
              </a:gs>
              <a:gs pos="50000">
                <a:srgbClr val="FDFEDA">
                  <a:shade val="67500"/>
                  <a:satMod val="115000"/>
                </a:srgbClr>
              </a:gs>
              <a:gs pos="100000">
                <a:srgbClr val="FDFEDA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-11723" y="2565"/>
            <a:ext cx="2637691" cy="818051"/>
          </a:xfr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marL="0" indent="0" algn="just">
              <a:buNone/>
              <a:defRPr sz="2000" b="1" baseline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0" y="949325"/>
            <a:ext cx="2625725" cy="5826125"/>
          </a:xfrm>
        </p:spPr>
        <p:txBody>
          <a:bodyPr/>
          <a:lstStyle>
            <a:lvl1pPr marL="0" indent="0" algn="just">
              <a:buNone/>
              <a:defRPr sz="19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76213" indent="0" algn="just">
              <a:buNone/>
              <a:defRPr sz="18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153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6AF46-0D8F-4FEE-AAAD-5DEA169F7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96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6AF46-0D8F-4FEE-AAAD-5DEA169F7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6AF46-0D8F-4FEE-AAAD-5DEA169F7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6AF46-0D8F-4FEE-AAAD-5DEA169F7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7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3.xm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.xml"/><Relationship Id="rId5" Type="http://schemas.openxmlformats.org/officeDocument/2006/relationships/slide" Target="slide68.xml"/><Relationship Id="rId10" Type="http://schemas.openxmlformats.org/officeDocument/2006/relationships/image" Target="../media/image10.png"/><Relationship Id="rId4" Type="http://schemas.openxmlformats.org/officeDocument/2006/relationships/slide" Target="slide16.xml"/><Relationship Id="rId9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vi.wikipedia.org/wiki/196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vi.wikipedia.org/wiki/LAN" TargetMode="External"/><Relationship Id="rId4" Type="http://schemas.openxmlformats.org/officeDocument/2006/relationships/hyperlink" Target="http://vi.wikipedia.org/w/index.php?title=Ti%C3%AAu_chu%E1%BA%A9n_802&amp;action=edit&amp;redlink=1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gif"/><Relationship Id="rId11" Type="http://schemas.openxmlformats.org/officeDocument/2006/relationships/image" Target="../media/image38.gif"/><Relationship Id="rId5" Type="http://schemas.openxmlformats.org/officeDocument/2006/relationships/image" Target="../media/image36.png"/><Relationship Id="rId10" Type="http://schemas.openxmlformats.org/officeDocument/2006/relationships/image" Target="../media/image34.emf"/><Relationship Id="rId4" Type="http://schemas.openxmlformats.org/officeDocument/2006/relationships/image" Target="../media/image35.gif"/><Relationship Id="rId9" Type="http://schemas.openxmlformats.org/officeDocument/2006/relationships/oleObject" Target="../embeddings/oleObject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41.em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8.gi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emf"/><Relationship Id="rId11" Type="http://schemas.openxmlformats.org/officeDocument/2006/relationships/image" Target="../media/image40.e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5.gif"/><Relationship Id="rId9" Type="http://schemas.openxmlformats.org/officeDocument/2006/relationships/image" Target="../media/image3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6.emf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8.bin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45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9.bin"/><Relationship Id="rId14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6.emf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5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18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36.bin"/><Relationship Id="rId21" Type="http://schemas.openxmlformats.org/officeDocument/2006/relationships/oleObject" Target="../embeddings/oleObject31.bin"/><Relationship Id="rId42" Type="http://schemas.openxmlformats.org/officeDocument/2006/relationships/oleObject" Target="../embeddings/oleObject50.bin"/><Relationship Id="rId47" Type="http://schemas.openxmlformats.org/officeDocument/2006/relationships/oleObject" Target="../embeddings/oleObject55.bin"/><Relationship Id="rId63" Type="http://schemas.openxmlformats.org/officeDocument/2006/relationships/oleObject" Target="../embeddings/oleObject71.bin"/><Relationship Id="rId68" Type="http://schemas.openxmlformats.org/officeDocument/2006/relationships/oleObject" Target="../embeddings/oleObject76.bin"/><Relationship Id="rId84" Type="http://schemas.openxmlformats.org/officeDocument/2006/relationships/oleObject" Target="../embeddings/oleObject90.bin"/><Relationship Id="rId89" Type="http://schemas.openxmlformats.org/officeDocument/2006/relationships/image" Target="../media/image60.emf"/><Relationship Id="rId7" Type="http://schemas.openxmlformats.org/officeDocument/2006/relationships/image" Target="../media/image51.emf"/><Relationship Id="rId71" Type="http://schemas.openxmlformats.org/officeDocument/2006/relationships/oleObject" Target="../embeddings/oleObject79.bin"/><Relationship Id="rId92" Type="http://schemas.openxmlformats.org/officeDocument/2006/relationships/oleObject" Target="../embeddings/oleObject94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7.bin"/><Relationship Id="rId29" Type="http://schemas.openxmlformats.org/officeDocument/2006/relationships/oleObject" Target="../embeddings/oleObject37.bin"/><Relationship Id="rId11" Type="http://schemas.openxmlformats.org/officeDocument/2006/relationships/oleObject" Target="../embeddings/oleObject23.bin"/><Relationship Id="rId24" Type="http://schemas.openxmlformats.org/officeDocument/2006/relationships/oleObject" Target="../embeddings/oleObject34.bin"/><Relationship Id="rId32" Type="http://schemas.openxmlformats.org/officeDocument/2006/relationships/oleObject" Target="../embeddings/oleObject40.bin"/><Relationship Id="rId37" Type="http://schemas.openxmlformats.org/officeDocument/2006/relationships/oleObject" Target="../embeddings/oleObject45.bin"/><Relationship Id="rId40" Type="http://schemas.openxmlformats.org/officeDocument/2006/relationships/oleObject" Target="../embeddings/oleObject48.bin"/><Relationship Id="rId45" Type="http://schemas.openxmlformats.org/officeDocument/2006/relationships/oleObject" Target="../embeddings/oleObject53.bin"/><Relationship Id="rId53" Type="http://schemas.openxmlformats.org/officeDocument/2006/relationships/oleObject" Target="../embeddings/oleObject61.bin"/><Relationship Id="rId58" Type="http://schemas.openxmlformats.org/officeDocument/2006/relationships/oleObject" Target="../embeddings/oleObject66.bin"/><Relationship Id="rId66" Type="http://schemas.openxmlformats.org/officeDocument/2006/relationships/oleObject" Target="../embeddings/oleObject74.bin"/><Relationship Id="rId74" Type="http://schemas.openxmlformats.org/officeDocument/2006/relationships/oleObject" Target="../embeddings/oleObject82.bin"/><Relationship Id="rId79" Type="http://schemas.openxmlformats.org/officeDocument/2006/relationships/oleObject" Target="../embeddings/oleObject87.bin"/><Relationship Id="rId87" Type="http://schemas.openxmlformats.org/officeDocument/2006/relationships/image" Target="../media/image59.emf"/><Relationship Id="rId102" Type="http://schemas.openxmlformats.org/officeDocument/2006/relationships/oleObject" Target="../embeddings/oleObject102.bin"/><Relationship Id="rId5" Type="http://schemas.openxmlformats.org/officeDocument/2006/relationships/image" Target="../media/image50.emf"/><Relationship Id="rId61" Type="http://schemas.openxmlformats.org/officeDocument/2006/relationships/oleObject" Target="../embeddings/oleObject69.bin"/><Relationship Id="rId82" Type="http://schemas.openxmlformats.org/officeDocument/2006/relationships/oleObject" Target="../embeddings/oleObject89.bin"/><Relationship Id="rId90" Type="http://schemas.openxmlformats.org/officeDocument/2006/relationships/oleObject" Target="../embeddings/oleObject93.bin"/><Relationship Id="rId95" Type="http://schemas.openxmlformats.org/officeDocument/2006/relationships/image" Target="../media/image63.emf"/><Relationship Id="rId19" Type="http://schemas.openxmlformats.org/officeDocument/2006/relationships/oleObject" Target="../embeddings/oleObject29.bin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2.bin"/><Relationship Id="rId27" Type="http://schemas.openxmlformats.org/officeDocument/2006/relationships/image" Target="../media/image55.emf"/><Relationship Id="rId30" Type="http://schemas.openxmlformats.org/officeDocument/2006/relationships/oleObject" Target="../embeddings/oleObject38.bin"/><Relationship Id="rId35" Type="http://schemas.openxmlformats.org/officeDocument/2006/relationships/oleObject" Target="../embeddings/oleObject43.bin"/><Relationship Id="rId43" Type="http://schemas.openxmlformats.org/officeDocument/2006/relationships/oleObject" Target="../embeddings/oleObject51.bin"/><Relationship Id="rId48" Type="http://schemas.openxmlformats.org/officeDocument/2006/relationships/oleObject" Target="../embeddings/oleObject56.bin"/><Relationship Id="rId56" Type="http://schemas.openxmlformats.org/officeDocument/2006/relationships/oleObject" Target="../embeddings/oleObject64.bin"/><Relationship Id="rId64" Type="http://schemas.openxmlformats.org/officeDocument/2006/relationships/oleObject" Target="../embeddings/oleObject72.bin"/><Relationship Id="rId69" Type="http://schemas.openxmlformats.org/officeDocument/2006/relationships/oleObject" Target="../embeddings/oleObject77.bin"/><Relationship Id="rId77" Type="http://schemas.openxmlformats.org/officeDocument/2006/relationships/oleObject" Target="../embeddings/oleObject85.bin"/><Relationship Id="rId100" Type="http://schemas.openxmlformats.org/officeDocument/2006/relationships/oleObject" Target="../embeddings/oleObject100.bin"/><Relationship Id="rId8" Type="http://schemas.openxmlformats.org/officeDocument/2006/relationships/oleObject" Target="../embeddings/oleObject21.bin"/><Relationship Id="rId51" Type="http://schemas.openxmlformats.org/officeDocument/2006/relationships/oleObject" Target="../embeddings/oleObject59.bin"/><Relationship Id="rId72" Type="http://schemas.openxmlformats.org/officeDocument/2006/relationships/oleObject" Target="../embeddings/oleObject80.bin"/><Relationship Id="rId80" Type="http://schemas.openxmlformats.org/officeDocument/2006/relationships/oleObject" Target="../embeddings/oleObject88.bin"/><Relationship Id="rId85" Type="http://schemas.openxmlformats.org/officeDocument/2006/relationships/image" Target="../media/image58.emf"/><Relationship Id="rId93" Type="http://schemas.openxmlformats.org/officeDocument/2006/relationships/image" Target="../media/image62.emf"/><Relationship Id="rId98" Type="http://schemas.openxmlformats.org/officeDocument/2006/relationships/oleObject" Target="../embeddings/oleObject98.bin"/><Relationship Id="rId3" Type="http://schemas.openxmlformats.org/officeDocument/2006/relationships/notesSlide" Target="../notesSlides/notesSlide53.xml"/><Relationship Id="rId12" Type="http://schemas.openxmlformats.org/officeDocument/2006/relationships/oleObject" Target="../embeddings/oleObject24.bin"/><Relationship Id="rId17" Type="http://schemas.openxmlformats.org/officeDocument/2006/relationships/oleObject" Target="../embeddings/oleObject28.bin"/><Relationship Id="rId25" Type="http://schemas.openxmlformats.org/officeDocument/2006/relationships/oleObject" Target="../embeddings/oleObject35.bin"/><Relationship Id="rId33" Type="http://schemas.openxmlformats.org/officeDocument/2006/relationships/oleObject" Target="../embeddings/oleObject41.bin"/><Relationship Id="rId38" Type="http://schemas.openxmlformats.org/officeDocument/2006/relationships/oleObject" Target="../embeddings/oleObject46.bin"/><Relationship Id="rId46" Type="http://schemas.openxmlformats.org/officeDocument/2006/relationships/oleObject" Target="../embeddings/oleObject54.bin"/><Relationship Id="rId59" Type="http://schemas.openxmlformats.org/officeDocument/2006/relationships/oleObject" Target="../embeddings/oleObject67.bin"/><Relationship Id="rId67" Type="http://schemas.openxmlformats.org/officeDocument/2006/relationships/oleObject" Target="../embeddings/oleObject75.bin"/><Relationship Id="rId103" Type="http://schemas.openxmlformats.org/officeDocument/2006/relationships/oleObject" Target="../embeddings/oleObject103.bin"/><Relationship Id="rId20" Type="http://schemas.openxmlformats.org/officeDocument/2006/relationships/oleObject" Target="../embeddings/oleObject30.bin"/><Relationship Id="rId41" Type="http://schemas.openxmlformats.org/officeDocument/2006/relationships/oleObject" Target="../embeddings/oleObject49.bin"/><Relationship Id="rId54" Type="http://schemas.openxmlformats.org/officeDocument/2006/relationships/oleObject" Target="../embeddings/oleObject62.bin"/><Relationship Id="rId62" Type="http://schemas.openxmlformats.org/officeDocument/2006/relationships/oleObject" Target="../embeddings/oleObject70.bin"/><Relationship Id="rId70" Type="http://schemas.openxmlformats.org/officeDocument/2006/relationships/oleObject" Target="../embeddings/oleObject78.bin"/><Relationship Id="rId75" Type="http://schemas.openxmlformats.org/officeDocument/2006/relationships/oleObject" Target="../embeddings/oleObject83.bin"/><Relationship Id="rId83" Type="http://schemas.openxmlformats.org/officeDocument/2006/relationships/image" Target="../media/image57.emf"/><Relationship Id="rId88" Type="http://schemas.openxmlformats.org/officeDocument/2006/relationships/oleObject" Target="../embeddings/oleObject92.bin"/><Relationship Id="rId91" Type="http://schemas.openxmlformats.org/officeDocument/2006/relationships/image" Target="../media/image61.emf"/><Relationship Id="rId96" Type="http://schemas.openxmlformats.org/officeDocument/2006/relationships/oleObject" Target="../embeddings/oleObject96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0.bin"/><Relationship Id="rId15" Type="http://schemas.openxmlformats.org/officeDocument/2006/relationships/image" Target="../media/image53.emf"/><Relationship Id="rId23" Type="http://schemas.openxmlformats.org/officeDocument/2006/relationships/oleObject" Target="../embeddings/oleObject33.bin"/><Relationship Id="rId28" Type="http://schemas.openxmlformats.org/officeDocument/2006/relationships/image" Target="../media/image65.gif"/><Relationship Id="rId36" Type="http://schemas.openxmlformats.org/officeDocument/2006/relationships/oleObject" Target="../embeddings/oleObject44.bin"/><Relationship Id="rId49" Type="http://schemas.openxmlformats.org/officeDocument/2006/relationships/oleObject" Target="../embeddings/oleObject57.bin"/><Relationship Id="rId57" Type="http://schemas.openxmlformats.org/officeDocument/2006/relationships/oleObject" Target="../embeddings/oleObject65.bin"/><Relationship Id="rId10" Type="http://schemas.openxmlformats.org/officeDocument/2006/relationships/oleObject" Target="../embeddings/oleObject22.bin"/><Relationship Id="rId31" Type="http://schemas.openxmlformats.org/officeDocument/2006/relationships/oleObject" Target="../embeddings/oleObject39.bin"/><Relationship Id="rId44" Type="http://schemas.openxmlformats.org/officeDocument/2006/relationships/oleObject" Target="../embeddings/oleObject52.bin"/><Relationship Id="rId52" Type="http://schemas.openxmlformats.org/officeDocument/2006/relationships/oleObject" Target="../embeddings/oleObject60.bin"/><Relationship Id="rId60" Type="http://schemas.openxmlformats.org/officeDocument/2006/relationships/oleObject" Target="../embeddings/oleObject68.bin"/><Relationship Id="rId65" Type="http://schemas.openxmlformats.org/officeDocument/2006/relationships/oleObject" Target="../embeddings/oleObject73.bin"/><Relationship Id="rId73" Type="http://schemas.openxmlformats.org/officeDocument/2006/relationships/oleObject" Target="../embeddings/oleObject81.bin"/><Relationship Id="rId78" Type="http://schemas.openxmlformats.org/officeDocument/2006/relationships/oleObject" Target="../embeddings/oleObject86.bin"/><Relationship Id="rId81" Type="http://schemas.openxmlformats.org/officeDocument/2006/relationships/image" Target="../media/image56.emf"/><Relationship Id="rId86" Type="http://schemas.openxmlformats.org/officeDocument/2006/relationships/oleObject" Target="../embeddings/oleObject91.bin"/><Relationship Id="rId94" Type="http://schemas.openxmlformats.org/officeDocument/2006/relationships/oleObject" Target="../embeddings/oleObject95.bin"/><Relationship Id="rId99" Type="http://schemas.openxmlformats.org/officeDocument/2006/relationships/oleObject" Target="../embeddings/oleObject99.bin"/><Relationship Id="rId101" Type="http://schemas.openxmlformats.org/officeDocument/2006/relationships/oleObject" Target="../embeddings/oleObject101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52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54.emf"/><Relationship Id="rId39" Type="http://schemas.openxmlformats.org/officeDocument/2006/relationships/oleObject" Target="../embeddings/oleObject47.bin"/><Relationship Id="rId34" Type="http://schemas.openxmlformats.org/officeDocument/2006/relationships/oleObject" Target="../embeddings/oleObject42.bin"/><Relationship Id="rId50" Type="http://schemas.openxmlformats.org/officeDocument/2006/relationships/oleObject" Target="../embeddings/oleObject58.bin"/><Relationship Id="rId55" Type="http://schemas.openxmlformats.org/officeDocument/2006/relationships/oleObject" Target="../embeddings/oleObject63.bin"/><Relationship Id="rId76" Type="http://schemas.openxmlformats.org/officeDocument/2006/relationships/oleObject" Target="../embeddings/oleObject84.bin"/><Relationship Id="rId97" Type="http://schemas.openxmlformats.org/officeDocument/2006/relationships/oleObject" Target="../embeddings/oleObject97.bin"/><Relationship Id="rId104" Type="http://schemas.openxmlformats.org/officeDocument/2006/relationships/image" Target="../media/image6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Faculty of IT</a:t>
            </a:r>
          </a:p>
          <a:p>
            <a:r>
              <a:rPr lang="en-US" dirty="0" smtClean="0"/>
              <a:t>Email: khoacntt@hueic.edu.vn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smtClean="0"/>
              <a:t>: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MẠNG MÁY TÍNH CƠ BẢN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1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Đường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truyền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vật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lí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sz="3200" dirty="0"/>
              <a:t>Môi </a:t>
            </a:r>
            <a:r>
              <a:rPr lang="vi-VN" sz="3200" dirty="0" err="1"/>
              <a:t>trường</a:t>
            </a:r>
            <a:r>
              <a:rPr lang="vi-VN" sz="3200" dirty="0"/>
              <a:t> truyền </a:t>
            </a:r>
            <a:r>
              <a:rPr lang="vi-VN" sz="3200" dirty="0" smtClean="0"/>
              <a:t>thông</a:t>
            </a:r>
            <a:r>
              <a:rPr lang="en-US" sz="3200" dirty="0" smtClean="0"/>
              <a:t> h</a:t>
            </a:r>
            <a:r>
              <a:rPr lang="vi-VN" sz="3200" dirty="0" err="1" smtClean="0"/>
              <a:t>ữu</a:t>
            </a:r>
            <a:r>
              <a:rPr lang="vi-VN" sz="3200" dirty="0" smtClean="0"/>
              <a:t> </a:t>
            </a:r>
            <a:r>
              <a:rPr lang="vi-VN" sz="3200" dirty="0" err="1"/>
              <a:t>tuyến</a:t>
            </a:r>
            <a:r>
              <a:rPr lang="vi-VN" sz="3200" dirty="0"/>
              <a:t> (Dùng </a:t>
            </a:r>
            <a:r>
              <a:rPr lang="vi-VN" sz="3200" dirty="0" err="1"/>
              <a:t>cable</a:t>
            </a:r>
            <a:r>
              <a:rPr lang="vi-VN" sz="3200" dirty="0" smtClean="0"/>
              <a:t>):</a:t>
            </a:r>
            <a:endParaRPr lang="en-US" sz="3200" dirty="0" smtClean="0"/>
          </a:p>
          <a:p>
            <a:pPr marL="0" indent="0">
              <a:buNone/>
            </a:pPr>
            <a:r>
              <a:rPr lang="vi-VN" sz="3200" dirty="0" smtClean="0"/>
              <a:t>o </a:t>
            </a:r>
            <a:r>
              <a:rPr lang="vi-VN" sz="3200" dirty="0" err="1"/>
              <a:t>Dùng</a:t>
            </a:r>
            <a:r>
              <a:rPr lang="vi-VN" sz="3200" dirty="0"/>
              <a:t> </a:t>
            </a:r>
            <a:r>
              <a:rPr lang="vi-VN" sz="3200" dirty="0" err="1"/>
              <a:t>cable</a:t>
            </a:r>
            <a:r>
              <a:rPr lang="vi-VN" sz="3200" dirty="0"/>
              <a:t> </a:t>
            </a:r>
            <a:r>
              <a:rPr lang="vi-VN" sz="3200" dirty="0" err="1"/>
              <a:t>mạng</a:t>
            </a:r>
            <a:r>
              <a:rPr lang="vi-VN" sz="3200" dirty="0"/>
              <a:t> (</a:t>
            </a:r>
            <a:r>
              <a:rPr lang="vi-VN" sz="3200" dirty="0" err="1"/>
              <a:t>card</a:t>
            </a:r>
            <a:r>
              <a:rPr lang="vi-VN" sz="3200" dirty="0"/>
              <a:t> </a:t>
            </a:r>
            <a:r>
              <a:rPr lang="vi-VN" sz="3200" dirty="0" err="1"/>
              <a:t>mạng</a:t>
            </a:r>
            <a:r>
              <a:rPr lang="vi-VN" sz="3200" dirty="0" smtClean="0"/>
              <a:t>):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	- </a:t>
            </a:r>
            <a:r>
              <a:rPr lang="vi-VN" sz="3200" dirty="0" err="1" smtClean="0"/>
              <a:t>Cáp</a:t>
            </a:r>
            <a:r>
              <a:rPr lang="vi-VN" sz="3200" dirty="0" smtClean="0"/>
              <a:t> </a:t>
            </a:r>
            <a:r>
              <a:rPr lang="vi-VN" sz="3200" dirty="0"/>
              <a:t>Xoắn đôi (UTP, STP</a:t>
            </a:r>
            <a:r>
              <a:rPr lang="vi-VN" sz="3200" dirty="0" smtClean="0"/>
              <a:t>)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	- </a:t>
            </a:r>
            <a:r>
              <a:rPr lang="vi-VN" sz="3200" dirty="0" err="1" smtClean="0"/>
              <a:t>Cáp</a:t>
            </a:r>
            <a:r>
              <a:rPr lang="vi-VN" sz="3200" dirty="0" smtClean="0"/>
              <a:t> </a:t>
            </a:r>
            <a:r>
              <a:rPr lang="vi-VN" sz="3200" dirty="0"/>
              <a:t>Đồng </a:t>
            </a:r>
            <a:r>
              <a:rPr lang="vi-VN" sz="3200" dirty="0" err="1"/>
              <a:t>trục</a:t>
            </a:r>
            <a:r>
              <a:rPr lang="vi-VN" sz="3200" dirty="0"/>
              <a:t> (Thin, </a:t>
            </a:r>
            <a:r>
              <a:rPr lang="vi-VN" sz="3200" dirty="0" err="1" smtClean="0"/>
              <a:t>Thick</a:t>
            </a:r>
            <a:r>
              <a:rPr lang="en-US" sz="3200" dirty="0" smtClean="0"/>
              <a:t> </a:t>
            </a:r>
            <a:r>
              <a:rPr lang="vi-VN" sz="3200" dirty="0" err="1" smtClean="0"/>
              <a:t>Coaxial</a:t>
            </a:r>
            <a:r>
              <a:rPr lang="vi-VN" sz="3200" dirty="0" smtClean="0"/>
              <a:t>)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	- </a:t>
            </a:r>
            <a:r>
              <a:rPr lang="vi-VN" sz="3200" dirty="0" err="1" smtClean="0"/>
              <a:t>Cáp</a:t>
            </a:r>
            <a:r>
              <a:rPr lang="vi-VN" sz="3200" dirty="0" smtClean="0"/>
              <a:t> </a:t>
            </a:r>
            <a:r>
              <a:rPr lang="vi-VN" sz="3200" dirty="0"/>
              <a:t>Quang </a:t>
            </a:r>
            <a:r>
              <a:rPr lang="vi-VN" sz="3200" dirty="0" err="1"/>
              <a:t>học</a:t>
            </a:r>
            <a:r>
              <a:rPr lang="vi-VN" sz="3200" dirty="0"/>
              <a:t> (</a:t>
            </a:r>
            <a:r>
              <a:rPr lang="vi-VN" sz="3200" dirty="0" err="1"/>
              <a:t>Fiber-Optic</a:t>
            </a:r>
            <a:r>
              <a:rPr lang="vi-VN" sz="3200" dirty="0" smtClean="0"/>
              <a:t>)</a:t>
            </a:r>
            <a:endParaRPr lang="en-US" sz="3200" dirty="0" smtClean="0"/>
          </a:p>
          <a:p>
            <a:pPr marL="0" indent="0">
              <a:buNone/>
            </a:pPr>
            <a:r>
              <a:rPr lang="vi-VN" sz="3200" dirty="0" smtClean="0"/>
              <a:t>O</a:t>
            </a:r>
            <a:r>
              <a:rPr lang="en-US" sz="3200" dirty="0" smtClean="0"/>
              <a:t> </a:t>
            </a:r>
            <a:r>
              <a:rPr lang="vi-VN" sz="3200" dirty="0" err="1" smtClean="0"/>
              <a:t>Dùng</a:t>
            </a:r>
            <a:r>
              <a:rPr lang="vi-VN" sz="3200" dirty="0" smtClean="0"/>
              <a:t> </a:t>
            </a:r>
            <a:r>
              <a:rPr lang="vi-VN" sz="3200" dirty="0" err="1"/>
              <a:t>cáp</a:t>
            </a:r>
            <a:r>
              <a:rPr lang="vi-VN" sz="3200" dirty="0"/>
              <a:t> </a:t>
            </a:r>
            <a:r>
              <a:rPr lang="vi-VN" sz="3200" dirty="0" err="1"/>
              <a:t>Datalink</a:t>
            </a:r>
            <a:r>
              <a:rPr lang="vi-VN" sz="3200" dirty="0"/>
              <a:t> (</a:t>
            </a:r>
            <a:r>
              <a:rPr lang="vi-VN" sz="3200" dirty="0" err="1"/>
              <a:t>Direct</a:t>
            </a:r>
            <a:r>
              <a:rPr lang="vi-VN" sz="3200" dirty="0"/>
              <a:t> </a:t>
            </a:r>
            <a:r>
              <a:rPr lang="vi-VN" sz="3200" dirty="0" err="1"/>
              <a:t>Cable</a:t>
            </a:r>
            <a:r>
              <a:rPr lang="vi-VN" sz="3200" dirty="0" smtClean="0"/>
              <a:t>):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	- </a:t>
            </a:r>
            <a:r>
              <a:rPr lang="vi-VN" sz="3200" dirty="0" smtClean="0"/>
              <a:t>Cổng </a:t>
            </a:r>
            <a:r>
              <a:rPr lang="vi-VN" sz="3200" dirty="0"/>
              <a:t>Com: </a:t>
            </a:r>
            <a:r>
              <a:rPr lang="vi-VN" sz="3200" dirty="0" err="1"/>
              <a:t>Null</a:t>
            </a:r>
            <a:r>
              <a:rPr lang="vi-VN" sz="3200" dirty="0"/>
              <a:t> </a:t>
            </a:r>
            <a:r>
              <a:rPr lang="vi-VN" sz="3200" dirty="0" err="1"/>
              <a:t>modem</a:t>
            </a:r>
            <a:r>
              <a:rPr lang="vi-VN" sz="3200" dirty="0"/>
              <a:t> </a:t>
            </a:r>
            <a:r>
              <a:rPr lang="vi-VN" sz="3200" dirty="0" err="1" smtClean="0"/>
              <a:t>cable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	- </a:t>
            </a:r>
            <a:r>
              <a:rPr lang="vi-VN" sz="3200" dirty="0" smtClean="0"/>
              <a:t>Cổng </a:t>
            </a:r>
            <a:r>
              <a:rPr lang="vi-VN" sz="3200" dirty="0"/>
              <a:t>USB: USB </a:t>
            </a:r>
            <a:r>
              <a:rPr lang="vi-VN" sz="3200" dirty="0" err="1" smtClean="0"/>
              <a:t>cable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	- </a:t>
            </a:r>
            <a:r>
              <a:rPr lang="vi-VN" sz="3200" dirty="0" smtClean="0"/>
              <a:t>Cổng </a:t>
            </a:r>
            <a:r>
              <a:rPr lang="vi-VN" sz="3200" dirty="0"/>
              <a:t>LPT: </a:t>
            </a:r>
            <a:r>
              <a:rPr lang="vi-VN" sz="3200" dirty="0" err="1"/>
              <a:t>Parallel</a:t>
            </a:r>
            <a:r>
              <a:rPr lang="vi-VN" sz="3200" dirty="0"/>
              <a:t> </a:t>
            </a:r>
            <a:r>
              <a:rPr lang="vi-VN" sz="3200" dirty="0" err="1"/>
              <a:t>Cable</a:t>
            </a:r>
            <a:r>
              <a:rPr lang="vi-VN" sz="3200" dirty="0" smtClean="0"/>
              <a:t>.</a:t>
            </a:r>
            <a:endParaRPr lang="en-US" sz="3200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903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Đường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truyền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vật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lí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sz="3200" dirty="0"/>
              <a:t>Môi </a:t>
            </a:r>
            <a:r>
              <a:rPr lang="vi-VN" sz="3200" dirty="0" err="1"/>
              <a:t>trường</a:t>
            </a:r>
            <a:r>
              <a:rPr lang="vi-VN" sz="3200" dirty="0"/>
              <a:t> truyền </a:t>
            </a:r>
            <a:r>
              <a:rPr lang="vi-VN" sz="3200" dirty="0" smtClean="0"/>
              <a:t>thông</a:t>
            </a:r>
            <a:r>
              <a:rPr lang="en-US" sz="3200" dirty="0" smtClean="0"/>
              <a:t> </a:t>
            </a:r>
            <a:r>
              <a:rPr lang="en-US" sz="3200" dirty="0" err="1" smtClean="0"/>
              <a:t>vô</a:t>
            </a:r>
            <a:r>
              <a:rPr lang="en-US" sz="3200" dirty="0" smtClean="0"/>
              <a:t> </a:t>
            </a:r>
            <a:r>
              <a:rPr lang="vi-VN" sz="3200" dirty="0" err="1" smtClean="0"/>
              <a:t>tuyến</a:t>
            </a:r>
            <a:r>
              <a:rPr lang="en-US" sz="3200" dirty="0" smtClean="0"/>
              <a:t>:</a:t>
            </a:r>
          </a:p>
          <a:p>
            <a:pPr marL="0" indent="0">
              <a:buNone/>
            </a:pPr>
            <a:r>
              <a:rPr lang="vi-VN" sz="3200" dirty="0" smtClean="0"/>
              <a:t>o </a:t>
            </a:r>
            <a:r>
              <a:rPr lang="en-US" sz="3200" dirty="0" err="1"/>
              <a:t>Sóng</a:t>
            </a:r>
            <a:r>
              <a:rPr lang="en-US" sz="3200" dirty="0"/>
              <a:t> </a:t>
            </a:r>
            <a:r>
              <a:rPr lang="en-US" sz="3200" dirty="0" smtClean="0"/>
              <a:t>radio</a:t>
            </a:r>
          </a:p>
          <a:p>
            <a:pPr marL="0" indent="0">
              <a:buNone/>
            </a:pPr>
            <a:r>
              <a:rPr lang="en-US" sz="3200" dirty="0" smtClean="0"/>
              <a:t>o </a:t>
            </a:r>
            <a:r>
              <a:rPr lang="en-US" sz="3200" dirty="0" err="1"/>
              <a:t>Sóng</a:t>
            </a:r>
            <a:r>
              <a:rPr lang="en-US" sz="3200" dirty="0"/>
              <a:t> </a:t>
            </a:r>
            <a:r>
              <a:rPr lang="en-US" sz="3200" dirty="0" err="1"/>
              <a:t>hồng</a:t>
            </a:r>
            <a:r>
              <a:rPr lang="en-US" sz="3200" dirty="0"/>
              <a:t> </a:t>
            </a:r>
            <a:r>
              <a:rPr lang="en-US" sz="3200" dirty="0" err="1" smtClean="0"/>
              <a:t>ngoại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o </a:t>
            </a:r>
            <a:r>
              <a:rPr lang="en-US" sz="3200" dirty="0" err="1"/>
              <a:t>Sóng</a:t>
            </a:r>
            <a:r>
              <a:rPr lang="en-US" sz="3200" dirty="0"/>
              <a:t> </a:t>
            </a:r>
            <a:r>
              <a:rPr lang="en-US" sz="3200" dirty="0" err="1" smtClean="0"/>
              <a:t>Viba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46" y="1752599"/>
            <a:ext cx="49149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en-US" sz="3200" dirty="0" err="1"/>
              <a:t>Kiến</a:t>
            </a:r>
            <a:r>
              <a:rPr lang="en-US" sz="3200" dirty="0"/>
              <a:t> </a:t>
            </a:r>
            <a:r>
              <a:rPr lang="en-US" sz="3200" dirty="0" err="1"/>
              <a:t>trúc</a:t>
            </a:r>
            <a:r>
              <a:rPr lang="en-US" sz="3200" dirty="0"/>
              <a:t> </a:t>
            </a:r>
            <a:r>
              <a:rPr lang="en-US" sz="3200" dirty="0" err="1"/>
              <a:t>mạng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cách</a:t>
            </a:r>
            <a:r>
              <a:rPr lang="en-US" sz="3200" dirty="0"/>
              <a:t> </a:t>
            </a:r>
            <a:r>
              <a:rPr lang="en-US" sz="3200" dirty="0" err="1"/>
              <a:t>nối</a:t>
            </a:r>
            <a:r>
              <a:rPr lang="en-US" sz="3200" dirty="0"/>
              <a:t> </a:t>
            </a:r>
            <a:r>
              <a:rPr lang="en-US" sz="3200" dirty="0" err="1"/>
              <a:t>ghép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nhau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thế</a:t>
            </a:r>
            <a:r>
              <a:rPr lang="en-US" sz="3200" dirty="0"/>
              <a:t> </a:t>
            </a:r>
            <a:r>
              <a:rPr lang="en-US" sz="3200" dirty="0" err="1"/>
              <a:t>nào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tập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quy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, </a:t>
            </a:r>
            <a:r>
              <a:rPr lang="en-US" sz="3200" dirty="0" err="1"/>
              <a:t>quy</a:t>
            </a:r>
            <a:r>
              <a:rPr lang="en-US" sz="3200" dirty="0"/>
              <a:t> </a:t>
            </a:r>
            <a:r>
              <a:rPr lang="en-US" sz="3200" dirty="0" err="1"/>
              <a:t>ước</a:t>
            </a:r>
            <a:r>
              <a:rPr lang="en-US" sz="3200" dirty="0"/>
              <a:t> </a:t>
            </a:r>
            <a:r>
              <a:rPr lang="en-US" sz="3200" dirty="0" err="1"/>
              <a:t>mà</a:t>
            </a:r>
            <a:r>
              <a:rPr lang="en-US" sz="3200" dirty="0"/>
              <a:t> </a:t>
            </a:r>
            <a:r>
              <a:rPr lang="en-US" sz="3200" dirty="0" err="1"/>
              <a:t>tất</a:t>
            </a:r>
            <a:r>
              <a:rPr lang="en-US" sz="3200" dirty="0"/>
              <a:t> </a:t>
            </a:r>
            <a:r>
              <a:rPr lang="en-US" sz="3200" dirty="0" err="1"/>
              <a:t>cả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tham</a:t>
            </a:r>
            <a:r>
              <a:rPr lang="en-US" sz="3200" dirty="0"/>
              <a:t> </a:t>
            </a:r>
            <a:r>
              <a:rPr lang="en-US" sz="3200" dirty="0" err="1"/>
              <a:t>gia</a:t>
            </a:r>
            <a:r>
              <a:rPr lang="en-US" sz="3200" dirty="0"/>
              <a:t> </a:t>
            </a:r>
            <a:r>
              <a:rPr lang="en-US" sz="3200" dirty="0" err="1"/>
              <a:t>truyền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mạng</a:t>
            </a:r>
            <a:r>
              <a:rPr lang="en-US" sz="3200" dirty="0"/>
              <a:t> </a:t>
            </a:r>
            <a:r>
              <a:rPr lang="en-US" sz="3200" dirty="0" err="1"/>
              <a:t>phải</a:t>
            </a:r>
            <a:r>
              <a:rPr lang="en-US" sz="3200" dirty="0"/>
              <a:t> </a:t>
            </a:r>
            <a:r>
              <a:rPr lang="en-US" sz="3200" dirty="0" err="1"/>
              <a:t>tuân</a:t>
            </a:r>
            <a:r>
              <a:rPr lang="en-US" sz="3200" dirty="0"/>
              <a:t> </a:t>
            </a:r>
            <a:r>
              <a:rPr lang="en-US" sz="3200" dirty="0" err="1"/>
              <a:t>theo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đảm</a:t>
            </a:r>
            <a:r>
              <a:rPr lang="en-US" sz="3200" dirty="0"/>
              <a:t> </a:t>
            </a:r>
            <a:r>
              <a:rPr lang="en-US" sz="3200" dirty="0" err="1"/>
              <a:t>bảo</a:t>
            </a:r>
            <a:r>
              <a:rPr lang="en-US" sz="3200" dirty="0"/>
              <a:t> </a:t>
            </a:r>
            <a:r>
              <a:rPr lang="en-US" sz="3200" dirty="0" err="1"/>
              <a:t>mạng</a:t>
            </a:r>
            <a:r>
              <a:rPr lang="en-US" sz="3200" dirty="0"/>
              <a:t> </a:t>
            </a:r>
            <a:r>
              <a:rPr lang="en-US" sz="3200" dirty="0" err="1"/>
              <a:t>hoạt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tốt</a:t>
            </a:r>
            <a:r>
              <a:rPr lang="en-US" sz="3200" dirty="0"/>
              <a:t>. 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err="1" smtClean="0"/>
              <a:t>Cách</a:t>
            </a:r>
            <a:r>
              <a:rPr lang="en-US" sz="3200" dirty="0" smtClean="0"/>
              <a:t> </a:t>
            </a:r>
            <a:r>
              <a:rPr lang="en-US" sz="3200" dirty="0" err="1"/>
              <a:t>nối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gọi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trạng</a:t>
            </a:r>
            <a:r>
              <a:rPr lang="en-US" sz="3200" dirty="0"/>
              <a:t> (</a:t>
            </a:r>
            <a:r>
              <a:rPr lang="en-US" sz="3200" dirty="0" err="1"/>
              <a:t>topolopy</a:t>
            </a:r>
            <a:r>
              <a:rPr lang="en-US" sz="3200" dirty="0"/>
              <a:t>)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 smtClean="0"/>
              <a:t>mạng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8303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mạng</a:t>
            </a:r>
            <a:r>
              <a:rPr lang="en-US" sz="3200" dirty="0"/>
              <a:t> </a:t>
            </a:r>
            <a:r>
              <a:rPr lang="en-US" sz="3200" dirty="0" err="1"/>
              <a:t>hoạt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đúng</a:t>
            </a:r>
            <a:r>
              <a:rPr lang="en-US" sz="3200" dirty="0"/>
              <a:t>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nhu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phải</a:t>
            </a:r>
            <a:r>
              <a:rPr lang="en-US" sz="3200" dirty="0"/>
              <a:t> </a:t>
            </a:r>
            <a:r>
              <a:rPr lang="en-US" sz="3200" dirty="0" err="1"/>
              <a:t>lựa</a:t>
            </a:r>
            <a:r>
              <a:rPr lang="en-US" sz="3200" dirty="0"/>
              <a:t> </a:t>
            </a:r>
            <a:r>
              <a:rPr lang="en-US" sz="3200" dirty="0" err="1" smtClean="0"/>
              <a:t>kiến</a:t>
            </a:r>
            <a:r>
              <a:rPr lang="en-US" sz="3200" dirty="0" smtClean="0"/>
              <a:t> </a:t>
            </a:r>
            <a:r>
              <a:rPr lang="en-US" sz="3200" dirty="0" err="1" smtClean="0"/>
              <a:t>trúc</a:t>
            </a:r>
            <a:r>
              <a:rPr lang="en-US" sz="3200" dirty="0" smtClean="0"/>
              <a:t> </a:t>
            </a:r>
            <a:r>
              <a:rPr lang="en-US" sz="3200" dirty="0" err="1"/>
              <a:t>mạng</a:t>
            </a:r>
            <a:r>
              <a:rPr lang="en-US" sz="3200" dirty="0"/>
              <a:t> </a:t>
            </a:r>
            <a:r>
              <a:rPr lang="en-US" sz="3200" dirty="0" err="1"/>
              <a:t>phù</a:t>
            </a:r>
            <a:r>
              <a:rPr lang="en-US" sz="3200" dirty="0"/>
              <a:t> </a:t>
            </a:r>
            <a:r>
              <a:rPr lang="en-US" sz="3200" dirty="0" err="1" smtClean="0"/>
              <a:t>hợp</a:t>
            </a:r>
            <a:r>
              <a:rPr lang="en-US" sz="3200" dirty="0" smtClean="0"/>
              <a:t>.</a:t>
            </a:r>
          </a:p>
          <a:p>
            <a:pPr marL="0" indent="0">
              <a:buNone/>
            </a:pPr>
            <a:r>
              <a:rPr lang="en-US" sz="3200" b="1" dirty="0" err="1" smtClean="0"/>
              <a:t>Kiến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trúc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mạng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là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gì</a:t>
            </a:r>
            <a:r>
              <a:rPr lang="en-US" sz="3200" b="1" dirty="0" smtClean="0"/>
              <a:t>?</a:t>
            </a:r>
            <a:endParaRPr lang="en-US" sz="3200" b="1" dirty="0"/>
          </a:p>
          <a:p>
            <a:r>
              <a:rPr lang="vi-VN" sz="3200" dirty="0" smtClean="0"/>
              <a:t>Là </a:t>
            </a:r>
            <a:r>
              <a:rPr lang="vi-VN" sz="3200" dirty="0"/>
              <a:t>cấu trúc hình học giữa </a:t>
            </a:r>
            <a:r>
              <a:rPr lang="vi-VN" sz="3200" dirty="0" smtClean="0"/>
              <a:t>các</a:t>
            </a:r>
            <a:r>
              <a:rPr lang="en-US" sz="3200" dirty="0" smtClean="0"/>
              <a:t> </a:t>
            </a:r>
            <a:r>
              <a:rPr lang="en-US" sz="3200" dirty="0" err="1" smtClean="0"/>
              <a:t>nút</a:t>
            </a:r>
            <a:r>
              <a:rPr lang="en-US" sz="3200" dirty="0" smtClean="0"/>
              <a:t> </a:t>
            </a:r>
            <a:r>
              <a:rPr lang="vi-VN" sz="3200" dirty="0"/>
              <a:t>mạng với nhau</a:t>
            </a:r>
          </a:p>
          <a:p>
            <a:r>
              <a:rPr lang="vi-VN" sz="3200" dirty="0"/>
              <a:t>Là </a:t>
            </a:r>
            <a:r>
              <a:rPr lang="vi-VN" sz="3200" dirty="0" err="1"/>
              <a:t>qu</a:t>
            </a:r>
            <a:r>
              <a:rPr lang="en-US" sz="3200" dirty="0"/>
              <a:t>y</a:t>
            </a:r>
            <a:r>
              <a:rPr lang="vi-VN" sz="3200" dirty="0"/>
              <a:t> chuẩn quốc tế về mạng</a:t>
            </a:r>
          </a:p>
          <a:p>
            <a:r>
              <a:rPr lang="vi-VN" sz="3200" dirty="0"/>
              <a:t>Giúp </a:t>
            </a:r>
            <a:r>
              <a:rPr lang="vi-VN" sz="3200" dirty="0" smtClean="0"/>
              <a:t>cá</a:t>
            </a:r>
            <a:r>
              <a:rPr lang="en-US" sz="3200" dirty="0" smtClean="0"/>
              <a:t>c </a:t>
            </a:r>
            <a:r>
              <a:rPr lang="en-US" sz="3200" dirty="0" err="1" smtClean="0"/>
              <a:t>nút</a:t>
            </a:r>
            <a:r>
              <a:rPr lang="vi-VN" sz="3200" dirty="0" smtClean="0"/>
              <a:t> </a:t>
            </a:r>
            <a:r>
              <a:rPr lang="vi-VN" sz="3200" dirty="0"/>
              <a:t>mạng liên kết với nhau tối ưu nhất</a:t>
            </a:r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pic>
        <p:nvPicPr>
          <p:cNvPr id="8" name="Picture 2" descr="http://www.liamalexander.com/edublog/wp-content/uploads/2010/05/network_topolog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25" y="4217997"/>
            <a:ext cx="4531454" cy="22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3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en-US" dirty="0" smtClean="0"/>
              <a:t>Point to point</a:t>
            </a:r>
          </a:p>
          <a:p>
            <a:pPr marL="0" indent="0">
              <a:buNone/>
            </a:pP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truyền riêng biệt </a:t>
            </a:r>
            <a:r>
              <a:rPr lang="vi-VN" dirty="0" err="1" smtClean="0"/>
              <a:t>được</a:t>
            </a:r>
            <a:r>
              <a:rPr lang="en-US" dirty="0" smtClean="0"/>
              <a:t> </a:t>
            </a:r>
            <a:r>
              <a:rPr lang="vi-VN" dirty="0" err="1" smtClean="0"/>
              <a:t>thiết</a:t>
            </a:r>
            <a:r>
              <a:rPr lang="vi-VN" dirty="0" smtClean="0"/>
              <a:t> </a:t>
            </a:r>
            <a:r>
              <a:rPr lang="vi-VN" dirty="0" err="1"/>
              <a:t>lập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nối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cặp</a:t>
            </a:r>
            <a:r>
              <a:rPr lang="vi-VN" dirty="0"/>
              <a:t> </a:t>
            </a:r>
            <a:r>
              <a:rPr lang="vi-VN" dirty="0" err="1" smtClean="0"/>
              <a:t>máy</a:t>
            </a:r>
            <a:r>
              <a:rPr lang="en-US" dirty="0" smtClean="0"/>
              <a:t> </a:t>
            </a:r>
            <a:r>
              <a:rPr lang="vi-VN" dirty="0" err="1" smtClean="0"/>
              <a:t>tính</a:t>
            </a:r>
            <a:r>
              <a:rPr lang="vi-VN" dirty="0" smtClean="0"/>
              <a:t> </a:t>
            </a:r>
            <a:r>
              <a:rPr lang="vi-VN" dirty="0" err="1"/>
              <a:t>lại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nhau</a:t>
            </a:r>
            <a:r>
              <a:rPr lang="vi-VN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vi-VN" dirty="0" smtClean="0"/>
              <a:t>Mỗi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truyền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 smtClean="0"/>
              <a:t>nhận</a:t>
            </a:r>
            <a:r>
              <a:rPr lang="en-US" dirty="0" smtClean="0"/>
              <a:t> </a:t>
            </a:r>
            <a:r>
              <a:rPr lang="vi-VN" dirty="0" err="1" smtClean="0"/>
              <a:t>trực</a:t>
            </a:r>
            <a:r>
              <a:rPr lang="vi-VN" dirty="0" smtClean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liệu </a:t>
            </a:r>
            <a:r>
              <a:rPr lang="vi-VN" dirty="0" err="1"/>
              <a:t>hoặc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 smtClean="0"/>
              <a:t>làm</a:t>
            </a:r>
            <a:r>
              <a:rPr lang="en-US" dirty="0"/>
              <a:t> </a:t>
            </a:r>
            <a:r>
              <a:rPr lang="vi-VN" dirty="0" smtClean="0"/>
              <a:t>trung </a:t>
            </a:r>
            <a:r>
              <a:rPr lang="vi-VN" dirty="0"/>
              <a:t>gian lưu </a:t>
            </a:r>
            <a:r>
              <a:rPr lang="vi-VN" dirty="0" err="1"/>
              <a:t>trữ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liệu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 smtClean="0"/>
              <a:t>nó</a:t>
            </a:r>
            <a:r>
              <a:rPr lang="en-US" dirty="0" smtClean="0"/>
              <a:t> </a:t>
            </a:r>
            <a:r>
              <a:rPr lang="vi-VN" dirty="0" err="1" smtClean="0"/>
              <a:t>nhận</a:t>
            </a:r>
            <a:r>
              <a:rPr lang="vi-VN" dirty="0" smtClean="0"/>
              <a:t> </a:t>
            </a:r>
            <a:r>
              <a:rPr lang="vi-VN" dirty="0" err="1"/>
              <a:t>được</a:t>
            </a:r>
            <a:r>
              <a:rPr lang="vi-VN" dirty="0"/>
              <a:t> sau đó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 smtClean="0"/>
              <a:t>dữ</a:t>
            </a:r>
            <a:r>
              <a:rPr lang="en-US" dirty="0" smtClean="0"/>
              <a:t> </a:t>
            </a:r>
            <a:r>
              <a:rPr lang="vi-VN" dirty="0" smtClean="0"/>
              <a:t>liệu </a:t>
            </a:r>
            <a:r>
              <a:rPr lang="vi-VN" dirty="0"/>
              <a:t>đi cho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 smtClean="0"/>
              <a:t>đến</a:t>
            </a:r>
            <a:r>
              <a:rPr lang="en-US" dirty="0"/>
              <a:t> </a:t>
            </a:r>
            <a:r>
              <a:rPr lang="vi-VN" dirty="0" smtClean="0"/>
              <a:t>đích.</a:t>
            </a:r>
            <a:endParaRPr lang="en-US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76" y="3665833"/>
            <a:ext cx="37623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4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en-US" dirty="0" smtClean="0"/>
              <a:t>Point to multipoint</a:t>
            </a:r>
          </a:p>
          <a:p>
            <a:pPr marL="0" indent="0">
              <a:buNone/>
            </a:pPr>
            <a:r>
              <a:rPr lang="vi-VN" dirty="0" err="1"/>
              <a:t>Tất</a:t>
            </a:r>
            <a:r>
              <a:rPr lang="vi-VN" dirty="0"/>
              <a:t> </a:t>
            </a:r>
            <a:r>
              <a:rPr lang="vi-VN" dirty="0" err="1"/>
              <a:t>cả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trạm</a:t>
            </a:r>
            <a:r>
              <a:rPr lang="vi-VN" dirty="0"/>
              <a:t> phân chia </a:t>
            </a:r>
            <a:r>
              <a:rPr lang="vi-VN" dirty="0" smtClean="0"/>
              <a:t>nhau</a:t>
            </a:r>
            <a:r>
              <a:rPr lang="en-US" dirty="0" smtClean="0"/>
              <a:t> </a:t>
            </a:r>
            <a:r>
              <a:rPr lang="vi-VN" dirty="0" err="1" smtClean="0"/>
              <a:t>một</a:t>
            </a:r>
            <a:r>
              <a:rPr lang="vi-VN" dirty="0" smtClean="0"/>
              <a:t> </a:t>
            </a:r>
            <a:r>
              <a:rPr lang="vi-VN" dirty="0" err="1"/>
              <a:t>đường</a:t>
            </a:r>
            <a:r>
              <a:rPr lang="vi-VN" dirty="0"/>
              <a:t> truyền </a:t>
            </a:r>
            <a:r>
              <a:rPr lang="vi-VN" dirty="0" err="1"/>
              <a:t>vật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chung</a:t>
            </a:r>
            <a:r>
              <a:rPr lang="vi-VN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vi-VN" dirty="0" err="1" smtClean="0"/>
              <a:t>Dữ</a:t>
            </a:r>
            <a:r>
              <a:rPr lang="vi-VN" dirty="0" smtClean="0"/>
              <a:t> </a:t>
            </a:r>
            <a:r>
              <a:rPr lang="vi-VN" dirty="0"/>
              <a:t>liệu </a:t>
            </a:r>
            <a:r>
              <a:rPr lang="vi-VN" dirty="0" err="1"/>
              <a:t>gửi</a:t>
            </a:r>
            <a:r>
              <a:rPr lang="vi-VN" dirty="0"/>
              <a:t> đi từ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smtClean="0"/>
              <a:t>sẽ</a:t>
            </a:r>
            <a:r>
              <a:rPr lang="en-US" dirty="0" smtClean="0"/>
              <a:t> </a:t>
            </a:r>
            <a:r>
              <a:rPr lang="vi-VN" dirty="0" err="1" smtClean="0"/>
              <a:t>có</a:t>
            </a:r>
            <a:r>
              <a:rPr lang="vi-VN" dirty="0" smtClean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bởi</a:t>
            </a:r>
            <a:r>
              <a:rPr lang="vi-VN" dirty="0"/>
              <a:t> </a:t>
            </a:r>
            <a:r>
              <a:rPr lang="vi-VN" dirty="0" err="1"/>
              <a:t>tất</a:t>
            </a:r>
            <a:r>
              <a:rPr lang="vi-VN" dirty="0"/>
              <a:t> </a:t>
            </a:r>
            <a:r>
              <a:rPr lang="vi-VN" dirty="0" err="1" smtClean="0"/>
              <a:t>cả</a:t>
            </a:r>
            <a:r>
              <a:rPr lang="en-US" dirty="0" smtClean="0"/>
              <a:t> </a:t>
            </a:r>
            <a:r>
              <a:rPr lang="vi-VN" dirty="0" err="1" smtClean="0"/>
              <a:t>các</a:t>
            </a:r>
            <a:r>
              <a:rPr lang="vi-VN" dirty="0" smtClean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lại</a:t>
            </a:r>
            <a:r>
              <a:rPr lang="vi-VN" dirty="0"/>
              <a:t> trên </a:t>
            </a:r>
            <a:r>
              <a:rPr lang="vi-VN" dirty="0" err="1"/>
              <a:t>mạng</a:t>
            </a:r>
            <a:r>
              <a:rPr lang="vi-VN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026" y="2876061"/>
            <a:ext cx="32194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13321" y="880876"/>
            <a:ext cx="5054510" cy="57829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b="1" dirty="0" smtClean="0"/>
              <a:t>BUS TOPOLOGY</a:t>
            </a:r>
            <a:r>
              <a:rPr lang="en-US" b="1" dirty="0" smtClean="0">
                <a:hlinkClick r:id="rId3" action="ppaction://hlinksldjump"/>
              </a:rPr>
              <a:t>.</a:t>
            </a:r>
            <a:endParaRPr lang="en-US" b="1" dirty="0" smtClean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b="1" dirty="0" smtClean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b="1" dirty="0" smtClean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b="1" dirty="0" smtClean="0"/>
              <a:t>RING TOPOLOGY</a:t>
            </a:r>
            <a:r>
              <a:rPr lang="en-US" b="1" dirty="0" smtClean="0">
                <a:hlinkClick r:id="rId4" action="ppaction://hlinksldjump"/>
              </a:rPr>
              <a:t>.</a:t>
            </a:r>
            <a:endParaRPr lang="en-US" b="1" dirty="0" smtClean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endParaRPr lang="en-US" b="1" dirty="0" smtClean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endParaRPr lang="en-US" b="1" dirty="0" smtClean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b="1" dirty="0" smtClean="0"/>
              <a:t>STAR TOPOLOGY</a:t>
            </a:r>
            <a:r>
              <a:rPr lang="en-US" b="1" dirty="0" smtClean="0">
                <a:hlinkClick r:id="rId5" action="ppaction://hlinksldjump"/>
              </a:rPr>
              <a:t>.</a:t>
            </a:r>
            <a:endParaRPr lang="en-US" b="1" dirty="0" smtClean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endParaRPr lang="en-US" b="1" dirty="0" smtClean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endParaRPr lang="en-US" b="1" dirty="0" smtClean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b="1" dirty="0" smtClean="0"/>
              <a:t>MESH TOPOLOGY</a:t>
            </a:r>
            <a:r>
              <a:rPr lang="en-US" b="1" dirty="0" smtClean="0">
                <a:hlinkClick r:id="rId6" action="ppaction://hlinksldjump"/>
              </a:rPr>
              <a:t>.</a:t>
            </a:r>
            <a:endParaRPr lang="en-US" b="1" dirty="0" smtClean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b="1" dirty="0"/>
          </a:p>
        </p:txBody>
      </p:sp>
      <p:pic>
        <p:nvPicPr>
          <p:cNvPr id="9" name="Picture 10" descr="http://www.ustudy.in/imagebrowser/view/image/5160/_origina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98" y="670109"/>
            <a:ext cx="2431450" cy="103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377" y="2040346"/>
            <a:ext cx="2347785" cy="111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StarTopology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377" y="3431597"/>
            <a:ext cx="2298363" cy="13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Untitl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33951" y="4896816"/>
            <a:ext cx="2323070" cy="13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0"/>
                            </p:stCondLst>
                            <p:childTnLst>
                              <p:par>
                                <p:cTn id="1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20"/>
                            </p:stCondLst>
                            <p:childTnLst>
                              <p:par>
                                <p:cTn id="1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8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80"/>
                            </p:stCondLst>
                            <p:childTnLst>
                              <p:par>
                                <p:cTn id="2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40"/>
                            </p:stCondLst>
                            <p:childTnLst>
                              <p:par>
                                <p:cTn id="3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40"/>
                            </p:stCondLst>
                            <p:childTnLst>
                              <p:par>
                                <p:cTn id="3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2947756" y="885920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BUS TOPOLOGY</a:t>
            </a:r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78611" y="2089756"/>
            <a:ext cx="1812110" cy="688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389" y="4123910"/>
            <a:ext cx="1624965" cy="18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353" y="3170015"/>
            <a:ext cx="1863222" cy="146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http://www.phongphucable.vn/uploads/News/pic/1270021996.nv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18" y="955011"/>
            <a:ext cx="2215003" cy="22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5"/>
          <p:cNvSpPr txBox="1">
            <a:spLocks/>
          </p:cNvSpPr>
          <p:nvPr/>
        </p:nvSpPr>
        <p:spPr>
          <a:xfrm>
            <a:off x="3124973" y="1395984"/>
            <a:ext cx="6184425" cy="3448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</a:t>
            </a:r>
            <a:r>
              <a:rPr lang="vi-VN" smtClean="0"/>
              <a:t>Mô hình </a:t>
            </a:r>
            <a:r>
              <a:rPr lang="en-US" smtClean="0"/>
              <a:t>đ</a:t>
            </a:r>
            <a:r>
              <a:rPr lang="vi-VN" smtClean="0"/>
              <a:t>ơn </a:t>
            </a:r>
            <a:r>
              <a:rPr lang="en-US" smtClean="0"/>
              <a:t>g</a:t>
            </a:r>
            <a:r>
              <a:rPr lang="vi-VN" smtClean="0"/>
              <a:t>iản</a:t>
            </a:r>
          </a:p>
          <a:p>
            <a:r>
              <a:rPr lang="en-US" smtClean="0"/>
              <a:t> </a:t>
            </a:r>
            <a:r>
              <a:rPr lang="vi-VN" smtClean="0"/>
              <a:t>Chi phí thấp nhất</a:t>
            </a:r>
          </a:p>
          <a:p>
            <a:r>
              <a:rPr lang="en-US" smtClean="0"/>
              <a:t> </a:t>
            </a:r>
            <a:r>
              <a:rPr lang="vi-VN" smtClean="0"/>
              <a:t>Sử dụng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cáp</a:t>
            </a:r>
            <a:r>
              <a:rPr lang="vi-VN" smtClean="0"/>
              <a:t> đồng trục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Đầu nối (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Connector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: BNC, BNC-T</a:t>
            </a:r>
          </a:p>
          <a:p>
            <a:r>
              <a:rPr lang="vi-VN" smtClean="0"/>
              <a:t>Tốc độ thấp</a:t>
            </a:r>
          </a:p>
          <a:p>
            <a:r>
              <a:rPr lang="vi-VN" smtClean="0"/>
              <a:t>An toàn thấp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516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3143656" y="949325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BUS TOPOLOGY</a:t>
            </a:r>
            <a:endParaRPr lang="en-US" dirty="0"/>
          </a:p>
        </p:txBody>
      </p:sp>
      <p:pic>
        <p:nvPicPr>
          <p:cNvPr id="19" name="Picture 10" descr="http://www.ustudy.in/imagebrowser/view/image/5160/_origi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97" y="1673209"/>
            <a:ext cx="7163261" cy="412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143656" y="949325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BUS TOPOLOGY</a:t>
            </a:r>
            <a:endParaRPr lang="en-US" dirty="0"/>
          </a:p>
        </p:txBody>
      </p:sp>
      <p:pic>
        <p:nvPicPr>
          <p:cNvPr id="2" name="bus topolog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3396" y="1620234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1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Chương</a:t>
            </a:r>
            <a:r>
              <a:rPr lang="en-US" dirty="0" smtClean="0"/>
              <a:t> 1: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Chương</a:t>
            </a:r>
            <a:r>
              <a:rPr lang="en-US" dirty="0" smtClean="0"/>
              <a:t> 2: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pPr marL="0" indent="0">
              <a:buNone/>
            </a:pPr>
            <a:r>
              <a:rPr lang="en-US" dirty="0" err="1" smtClean="0"/>
              <a:t>Chương</a:t>
            </a:r>
            <a:r>
              <a:rPr lang="en-US" dirty="0" smtClean="0"/>
              <a:t> 3: </a:t>
            </a:r>
            <a:r>
              <a:rPr lang="en-US" dirty="0" err="1" smtClean="0"/>
              <a:t>Mạng</a:t>
            </a:r>
            <a:r>
              <a:rPr lang="en-US" dirty="0" smtClean="0"/>
              <a:t> Internet</a:t>
            </a:r>
          </a:p>
          <a:p>
            <a:pPr marL="0" indent="0">
              <a:buNone/>
            </a:pPr>
            <a:r>
              <a:rPr lang="en-US" dirty="0" err="1" smtClean="0"/>
              <a:t>Chương</a:t>
            </a:r>
            <a:r>
              <a:rPr lang="en-US" dirty="0" smtClean="0"/>
              <a:t> 4: An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Chương</a:t>
            </a:r>
            <a:r>
              <a:rPr lang="en-US" dirty="0" smtClean="0"/>
              <a:t> 5: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Windows</a:t>
            </a:r>
          </a:p>
          <a:p>
            <a:pPr marL="0" indent="0">
              <a:buNone/>
            </a:pPr>
            <a:r>
              <a:rPr lang="en-US" dirty="0" err="1" smtClean="0"/>
              <a:t>Chương</a:t>
            </a:r>
            <a:r>
              <a:rPr lang="en-US" dirty="0" smtClean="0"/>
              <a:t> 6: Active Directory</a:t>
            </a:r>
          </a:p>
          <a:p>
            <a:pPr marL="0" indent="0">
              <a:buNone/>
            </a:pPr>
            <a:r>
              <a:rPr lang="en-US" dirty="0" err="1" smtClean="0"/>
              <a:t>Chương</a:t>
            </a:r>
            <a:r>
              <a:rPr lang="en-US" dirty="0" smtClean="0"/>
              <a:t> 7: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lí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64" y="2060111"/>
            <a:ext cx="5105400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2763267" y="1078098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</a:t>
            </a:r>
            <a:r>
              <a:rPr lang="en-US" b="1" dirty="0" smtClean="0"/>
              <a:t>RING TOPOLOGY</a:t>
            </a:r>
            <a:endParaRPr lang="en-US" b="1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139266" y="1588163"/>
            <a:ext cx="5818135" cy="3188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Mô hình phức tạp</a:t>
            </a:r>
          </a:p>
          <a:p>
            <a:r>
              <a:rPr lang="vi-VN" dirty="0" smtClean="0"/>
              <a:t>Chi phí cao</a:t>
            </a:r>
          </a:p>
          <a:p>
            <a:r>
              <a:rPr lang="vi-VN" dirty="0" smtClean="0"/>
              <a:t>Sử dụng </a:t>
            </a:r>
            <a:r>
              <a:rPr lang="vi-VN" dirty="0" err="1" smtClean="0"/>
              <a:t>cáp</a:t>
            </a:r>
            <a:r>
              <a:rPr lang="vi-VN" dirty="0" smtClean="0"/>
              <a:t> </a:t>
            </a:r>
            <a:r>
              <a:rPr lang="vi-VN" dirty="0" err="1" smtClean="0"/>
              <a:t>xoắn</a:t>
            </a:r>
            <a:r>
              <a:rPr lang="vi-VN" dirty="0" smtClean="0"/>
              <a:t> đôi</a:t>
            </a:r>
          </a:p>
          <a:p>
            <a:r>
              <a:rPr lang="vi-VN" dirty="0" err="1" smtClean="0"/>
              <a:t>Connector</a:t>
            </a:r>
            <a:r>
              <a:rPr lang="vi-VN" dirty="0" smtClean="0"/>
              <a:t> RJ45</a:t>
            </a:r>
          </a:p>
          <a:p>
            <a:r>
              <a:rPr lang="vi-VN" dirty="0" smtClean="0"/>
              <a:t>Tốc độ thấp</a:t>
            </a:r>
          </a:p>
          <a:p>
            <a:r>
              <a:rPr lang="vi-VN" dirty="0" smtClean="0"/>
              <a:t>An toàn thấp</a:t>
            </a:r>
          </a:p>
          <a:p>
            <a:r>
              <a:rPr lang="vi-VN" dirty="0" smtClean="0"/>
              <a:t>Khó bảo trì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4815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3143656" y="820616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RING TOPOLOGY</a:t>
            </a:r>
            <a:endParaRPr lang="en-US"/>
          </a:p>
        </p:txBody>
      </p:sp>
      <p:pic>
        <p:nvPicPr>
          <p:cNvPr id="12" name="Picture 2" descr="RingTopolog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78" y="1245349"/>
            <a:ext cx="47625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4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3143656" y="820616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RING TOPOLOGY</a:t>
            </a:r>
            <a:endParaRPr lang="en-US"/>
          </a:p>
        </p:txBody>
      </p:sp>
      <p:pic>
        <p:nvPicPr>
          <p:cNvPr id="2" name="ring topolog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2477" y="1522450"/>
            <a:ext cx="5619427" cy="42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13" y="2939532"/>
            <a:ext cx="4768657" cy="344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2871755" y="820616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STAR TOPOLOGY</a:t>
            </a:r>
            <a:endParaRPr lang="en-US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247754" y="1330680"/>
            <a:ext cx="3964951" cy="3520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mtClean="0"/>
              <a:t>Mô hình thông dụng</a:t>
            </a:r>
          </a:p>
          <a:p>
            <a:r>
              <a:rPr lang="vi-VN" smtClean="0"/>
              <a:t>Chi phí tương đối</a:t>
            </a:r>
          </a:p>
          <a:p>
            <a:r>
              <a:rPr lang="vi-VN" smtClean="0"/>
              <a:t>Sử dụng cáp xo</a:t>
            </a:r>
            <a:r>
              <a:rPr lang="en-US" smtClean="0"/>
              <a:t>ắ</a:t>
            </a:r>
            <a:r>
              <a:rPr lang="vi-VN" smtClean="0"/>
              <a:t>n đôi</a:t>
            </a:r>
          </a:p>
          <a:p>
            <a:r>
              <a:rPr lang="vi-VN" smtClean="0"/>
              <a:t>Connector RJ45</a:t>
            </a:r>
          </a:p>
          <a:p>
            <a:r>
              <a:rPr lang="vi-VN" smtClean="0"/>
              <a:t>Sử dụng thiết bị trung tâm </a:t>
            </a:r>
            <a:r>
              <a:rPr lang="en-US" smtClean="0"/>
              <a:t>Hub/Switch</a:t>
            </a:r>
            <a:endParaRPr lang="vi-VN" smtClean="0"/>
          </a:p>
          <a:p>
            <a:r>
              <a:rPr lang="vi-VN" smtClean="0"/>
              <a:t>Tốc độ cao</a:t>
            </a:r>
          </a:p>
          <a:p>
            <a:r>
              <a:rPr lang="vi-VN" smtClean="0"/>
              <a:t>An toàn cao</a:t>
            </a:r>
            <a:endParaRPr lang="vi-VN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40" y="1245348"/>
            <a:ext cx="1975521" cy="160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69" y="1038817"/>
            <a:ext cx="2518931" cy="186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9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449191" y="949325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STAR TOPOLOGY</a:t>
            </a:r>
            <a:endParaRPr lang="en-US"/>
          </a:p>
        </p:txBody>
      </p:sp>
      <p:pic>
        <p:nvPicPr>
          <p:cNvPr id="17" name="Picture 2" descr="StarTopolog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40" y="1691497"/>
            <a:ext cx="5440553" cy="42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4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143656" y="793548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STAR TOPOLOGY</a:t>
            </a:r>
            <a:endParaRPr lang="en-US" dirty="0"/>
          </a:p>
        </p:txBody>
      </p:sp>
      <p:pic>
        <p:nvPicPr>
          <p:cNvPr id="2" name="star topology.f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1367" y="121828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3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794264" y="949325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MESH TOPOLOGY</a:t>
            </a:r>
            <a:endParaRPr lang="en-US" dirty="0"/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9771" y="1346259"/>
            <a:ext cx="3162742" cy="2743583"/>
          </a:xfrm>
          <a:prstGeom prst="rect">
            <a:avLst/>
          </a:prstGeom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3187676" y="1562259"/>
            <a:ext cx="4572000" cy="3702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ngừng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nay.</a:t>
            </a:r>
          </a:p>
          <a:p>
            <a:pPr algn="just"/>
            <a:r>
              <a:rPr lang="en-US" dirty="0" smtClean="0"/>
              <a:t> </a:t>
            </a:r>
            <a:r>
              <a:rPr lang="en-US" dirty="0" err="1" smtClean="0"/>
              <a:t>Tốn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chi </a:t>
            </a:r>
            <a:r>
              <a:rPr lang="en-US" dirty="0" err="1" smtClean="0"/>
              <a:t>phí</a:t>
            </a:r>
            <a:r>
              <a:rPr lang="en-US" dirty="0" smtClean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0956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794264" y="949325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HYBRID TOPOLOGY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57" y="1374056"/>
            <a:ext cx="7634682" cy="43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794264" y="949325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nay</a:t>
            </a:r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3149712" y="1582978"/>
            <a:ext cx="2913888" cy="2036064"/>
          </a:xfrm>
          <a:prstGeom prst="irregularSeal1">
            <a:avLst/>
          </a:prstGeom>
          <a:solidFill>
            <a:srgbClr val="F937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STAR</a:t>
            </a:r>
            <a:endParaRPr lang="en-US" sz="4000" b="1" dirty="0">
              <a:solidFill>
                <a:srgbClr val="FFFF00"/>
              </a:solidFill>
            </a:endParaRPr>
          </a:p>
        </p:txBody>
      </p:sp>
      <p:pic>
        <p:nvPicPr>
          <p:cNvPr id="12" name="Picture 11" descr="star[1]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5520" y="1991410"/>
            <a:ext cx="5657088" cy="423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Kiến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trúc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endParaRPr lang="en-US" sz="2400" b="1" i="1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794264" y="736959"/>
            <a:ext cx="9048344" cy="4247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321" y="1161691"/>
            <a:ext cx="8787382" cy="501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0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Chương</a:t>
            </a:r>
            <a:r>
              <a:rPr lang="en-US" dirty="0" smtClean="0"/>
              <a:t> 1: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1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err="1" smtClean="0"/>
              <a:t>Tiết</a:t>
            </a:r>
            <a:r>
              <a:rPr lang="en-US" b="1" i="1" dirty="0" smtClean="0"/>
              <a:t>: 1-3</a:t>
            </a:r>
          </a:p>
          <a:p>
            <a:pPr marL="0" indent="0">
              <a:buNone/>
            </a:pPr>
            <a:r>
              <a:rPr lang="en-US" dirty="0" smtClean="0"/>
              <a:t>1.1.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1.2.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1.3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1.4.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OSI	</a:t>
            </a:r>
          </a:p>
          <a:p>
            <a:pPr marL="0" indent="0">
              <a:buNone/>
            </a:pPr>
            <a:r>
              <a:rPr lang="en-US" dirty="0"/>
              <a:t>1.5.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loại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máy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tính</a:t>
            </a:r>
            <a:endParaRPr lang="en-US" sz="2400" b="1" i="1" dirty="0" smtClean="0"/>
          </a:p>
          <a:p>
            <a:pPr marL="0" indent="0">
              <a:buNone/>
            </a:pPr>
            <a:r>
              <a:rPr lang="vi-VN" sz="2600" dirty="0"/>
              <a:t>Trên </a:t>
            </a:r>
            <a:r>
              <a:rPr lang="vi-VN" sz="2600" dirty="0" err="1"/>
              <a:t>thực</a:t>
            </a:r>
            <a:r>
              <a:rPr lang="vi-VN" sz="2600" dirty="0"/>
              <a:t> </a:t>
            </a:r>
            <a:r>
              <a:rPr lang="vi-VN" sz="2600" dirty="0" err="1"/>
              <a:t>tế</a:t>
            </a:r>
            <a:r>
              <a:rPr lang="vi-VN" sz="2600" dirty="0"/>
              <a:t>, hệ </a:t>
            </a:r>
            <a:r>
              <a:rPr lang="vi-VN" sz="2600" dirty="0" err="1"/>
              <a:t>thống</a:t>
            </a:r>
            <a:r>
              <a:rPr lang="vi-VN" sz="2600" dirty="0"/>
              <a:t> </a:t>
            </a:r>
            <a:r>
              <a:rPr lang="vi-VN" sz="2600" dirty="0" err="1"/>
              <a:t>mạng</a:t>
            </a:r>
            <a:r>
              <a:rPr lang="vi-VN" sz="2600" dirty="0"/>
              <a:t> </a:t>
            </a:r>
            <a:r>
              <a:rPr lang="vi-VN" sz="2600" dirty="0" err="1"/>
              <a:t>được</a:t>
            </a:r>
            <a:r>
              <a:rPr lang="vi-VN" sz="2600" dirty="0"/>
              <a:t> phân </a:t>
            </a:r>
            <a:r>
              <a:rPr lang="vi-VN" sz="2600" dirty="0" err="1"/>
              <a:t>loại</a:t>
            </a:r>
            <a:r>
              <a:rPr lang="vi-VN" sz="2600" dirty="0"/>
              <a:t> </a:t>
            </a:r>
            <a:r>
              <a:rPr lang="vi-VN" sz="2600" dirty="0" err="1"/>
              <a:t>dựa</a:t>
            </a:r>
            <a:r>
              <a:rPr lang="vi-VN" sz="2600" dirty="0"/>
              <a:t> vào 3 tiêu chí: </a:t>
            </a:r>
            <a:r>
              <a:rPr lang="vi-VN" sz="2600" dirty="0" err="1"/>
              <a:t>vị</a:t>
            </a:r>
            <a:r>
              <a:rPr lang="vi-VN" sz="2600" dirty="0"/>
              <a:t> trí </a:t>
            </a:r>
            <a:r>
              <a:rPr lang="vi-VN" sz="2600" dirty="0" err="1"/>
              <a:t>địa</a:t>
            </a:r>
            <a:r>
              <a:rPr lang="vi-VN" sz="2600" dirty="0"/>
              <a:t> </a:t>
            </a:r>
            <a:r>
              <a:rPr lang="vi-VN" sz="2600" dirty="0" err="1" smtClean="0"/>
              <a:t>lý</a:t>
            </a:r>
            <a:r>
              <a:rPr lang="en-US" sz="2600" dirty="0" smtClean="0"/>
              <a:t> </a:t>
            </a:r>
            <a:r>
              <a:rPr lang="vi-VN" sz="2600" dirty="0" smtClean="0"/>
              <a:t>và </a:t>
            </a:r>
            <a:r>
              <a:rPr lang="vi-VN" sz="2600" dirty="0" err="1"/>
              <a:t>mục</a:t>
            </a:r>
            <a:r>
              <a:rPr lang="vi-VN" sz="2600" dirty="0"/>
              <a:t> đích </a:t>
            </a:r>
            <a:r>
              <a:rPr lang="vi-VN" sz="2600" dirty="0" err="1"/>
              <a:t>sử</a:t>
            </a:r>
            <a:r>
              <a:rPr lang="vi-VN" sz="2600" dirty="0"/>
              <a:t> </a:t>
            </a:r>
            <a:r>
              <a:rPr lang="vi-VN" sz="2600" dirty="0" err="1"/>
              <a:t>dụng</a:t>
            </a:r>
            <a:r>
              <a:rPr lang="vi-VN" sz="2600" dirty="0"/>
              <a:t>, </a:t>
            </a:r>
            <a:r>
              <a:rPr lang="vi-VN" sz="2600" dirty="0" err="1"/>
              <a:t>kỹ</a:t>
            </a:r>
            <a:r>
              <a:rPr lang="vi-VN" sz="2600" dirty="0"/>
              <a:t> </a:t>
            </a:r>
            <a:r>
              <a:rPr lang="vi-VN" sz="2600" dirty="0" err="1"/>
              <a:t>thuật</a:t>
            </a:r>
            <a:r>
              <a:rPr lang="vi-VN" sz="2600" dirty="0"/>
              <a:t> </a:t>
            </a:r>
            <a:r>
              <a:rPr lang="vi-VN" sz="2600" dirty="0" err="1"/>
              <a:t>chuyển</a:t>
            </a:r>
            <a:r>
              <a:rPr lang="vi-VN" sz="2600" dirty="0"/>
              <a:t> </a:t>
            </a:r>
            <a:r>
              <a:rPr lang="vi-VN" sz="2600" dirty="0" err="1"/>
              <a:t>mạch</a:t>
            </a:r>
            <a:r>
              <a:rPr lang="vi-VN" sz="2600" dirty="0" smtClean="0"/>
              <a:t>.</a:t>
            </a:r>
            <a:endParaRPr lang="en-US" sz="2600" dirty="0" smtClean="0"/>
          </a:p>
          <a:p>
            <a:pPr marL="0" indent="0">
              <a:buNone/>
            </a:pPr>
            <a:r>
              <a:rPr lang="vi-VN" sz="2600" b="1" dirty="0"/>
              <a:t>Phân </a:t>
            </a:r>
            <a:r>
              <a:rPr lang="vi-VN" sz="2600" b="1" dirty="0" err="1"/>
              <a:t>loại</a:t>
            </a:r>
            <a:r>
              <a:rPr lang="vi-VN" sz="2600" b="1" dirty="0"/>
              <a:t> </a:t>
            </a:r>
            <a:r>
              <a:rPr lang="vi-VN" sz="2600" b="1" dirty="0" err="1"/>
              <a:t>mạng</a:t>
            </a:r>
            <a:r>
              <a:rPr lang="vi-VN" sz="2600" b="1" dirty="0"/>
              <a:t> theo </a:t>
            </a:r>
            <a:r>
              <a:rPr lang="vi-VN" sz="2600" b="1" dirty="0" err="1"/>
              <a:t>vị</a:t>
            </a:r>
            <a:r>
              <a:rPr lang="vi-VN" sz="2600" b="1" dirty="0"/>
              <a:t> </a:t>
            </a:r>
            <a:r>
              <a:rPr lang="vi-VN" sz="2600" b="1" dirty="0" err="1"/>
              <a:t>trí</a:t>
            </a:r>
            <a:r>
              <a:rPr lang="vi-VN" sz="2600" b="1" dirty="0"/>
              <a:t> </a:t>
            </a:r>
            <a:r>
              <a:rPr lang="vi-VN" sz="2600" b="1" dirty="0" err="1"/>
              <a:t>địa</a:t>
            </a:r>
            <a:r>
              <a:rPr lang="vi-VN" sz="2600" b="1" dirty="0"/>
              <a:t> </a:t>
            </a:r>
            <a:r>
              <a:rPr lang="vi-VN" sz="2600" b="1" dirty="0" err="1"/>
              <a:t>lý</a:t>
            </a:r>
            <a:r>
              <a:rPr lang="vi-VN" sz="2600" b="1" dirty="0" smtClean="0"/>
              <a:t>:</a:t>
            </a:r>
            <a:endParaRPr lang="en-US" sz="2600" b="1" dirty="0" smtClean="0"/>
          </a:p>
          <a:p>
            <a:pPr marL="0" indent="0">
              <a:buNone/>
            </a:pPr>
            <a:r>
              <a:rPr lang="vi-VN" sz="2600" b="1" u="sng" dirty="0" smtClean="0"/>
              <a:t>LAN </a:t>
            </a:r>
            <a:r>
              <a:rPr lang="vi-VN" sz="2600" b="1" u="sng" dirty="0"/>
              <a:t>(</a:t>
            </a:r>
            <a:r>
              <a:rPr lang="vi-VN" sz="2600" b="1" u="sng" dirty="0" err="1"/>
              <a:t>Local</a:t>
            </a:r>
            <a:r>
              <a:rPr lang="vi-VN" sz="2600" b="1" u="sng" dirty="0"/>
              <a:t> </a:t>
            </a:r>
            <a:r>
              <a:rPr lang="vi-VN" sz="2600" b="1" u="sng" dirty="0" err="1"/>
              <a:t>Area</a:t>
            </a:r>
            <a:r>
              <a:rPr lang="vi-VN" sz="2600" b="1" u="sng" dirty="0"/>
              <a:t> </a:t>
            </a:r>
            <a:r>
              <a:rPr lang="vi-VN" sz="2600" b="1" u="sng" dirty="0" err="1"/>
              <a:t>Network</a:t>
            </a:r>
            <a:r>
              <a:rPr lang="vi-VN" sz="2600" b="1" u="sng" dirty="0" smtClean="0"/>
              <a:t>)</a:t>
            </a:r>
            <a:endParaRPr lang="en-US" sz="2600" b="1" u="sng" dirty="0" smtClean="0"/>
          </a:p>
          <a:p>
            <a:pPr marL="0" indent="0">
              <a:buNone/>
            </a:pPr>
            <a:r>
              <a:rPr lang="en-US" sz="2600" dirty="0" smtClean="0"/>
              <a:t>- </a:t>
            </a:r>
            <a:r>
              <a:rPr lang="vi-VN" sz="2600" dirty="0" err="1" smtClean="0"/>
              <a:t>Phạm</a:t>
            </a:r>
            <a:r>
              <a:rPr lang="vi-VN" sz="2600" dirty="0" smtClean="0"/>
              <a:t> </a:t>
            </a:r>
            <a:r>
              <a:rPr lang="vi-VN" sz="2600" dirty="0"/>
              <a:t>vi </a:t>
            </a:r>
            <a:r>
              <a:rPr lang="vi-VN" sz="2600" dirty="0" smtClean="0"/>
              <a:t>nhỏ</a:t>
            </a: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- </a:t>
            </a:r>
            <a:r>
              <a:rPr lang="vi-VN" sz="2600" dirty="0" smtClean="0"/>
              <a:t>Trong </a:t>
            </a:r>
            <a:r>
              <a:rPr lang="vi-VN" sz="2600" dirty="0"/>
              <a:t>các công ty, xí </a:t>
            </a:r>
            <a:r>
              <a:rPr lang="vi-VN" sz="2600" dirty="0" err="1" smtClean="0"/>
              <a:t>nghiệp,trường</a:t>
            </a:r>
            <a:r>
              <a:rPr lang="vi-VN" sz="2600" dirty="0" smtClean="0"/>
              <a:t> </a:t>
            </a:r>
            <a:r>
              <a:rPr lang="vi-VN" sz="2600" dirty="0" err="1"/>
              <a:t>học</a:t>
            </a:r>
            <a:r>
              <a:rPr lang="vi-VN" sz="2600" dirty="0" smtClean="0"/>
              <a:t>,…</a:t>
            </a:r>
            <a:endParaRPr lang="en-US" sz="2600" dirty="0" smtClean="0"/>
          </a:p>
          <a:p>
            <a:pPr marL="0" indent="0" algn="l">
              <a:buNone/>
            </a:pPr>
            <a:r>
              <a:rPr lang="vi-VN" sz="2600" dirty="0" err="1" smtClean="0"/>
              <a:t>Sử</a:t>
            </a:r>
            <a:r>
              <a:rPr lang="vi-VN" sz="2600" dirty="0" smtClean="0"/>
              <a:t> </a:t>
            </a:r>
            <a:r>
              <a:rPr lang="vi-VN" sz="2600" dirty="0" err="1"/>
              <a:t>dụng</a:t>
            </a:r>
            <a:r>
              <a:rPr lang="vi-VN" sz="2600" dirty="0"/>
              <a:t> </a:t>
            </a:r>
            <a:r>
              <a:rPr lang="vi-VN" sz="2600" dirty="0" err="1"/>
              <a:t>cable</a:t>
            </a:r>
            <a:r>
              <a:rPr lang="vi-VN" sz="2600" dirty="0"/>
              <a:t> đồng, </a:t>
            </a:r>
            <a:r>
              <a:rPr lang="vi-VN" sz="2600" dirty="0" err="1"/>
              <a:t>cable</a:t>
            </a:r>
            <a:r>
              <a:rPr lang="vi-VN" sz="2600" dirty="0"/>
              <a:t> quang</a:t>
            </a:r>
            <a:r>
              <a:rPr lang="vi-VN" sz="2600" dirty="0" smtClean="0"/>
              <a:t>,</a:t>
            </a:r>
            <a:r>
              <a:rPr lang="en-US" sz="2600" dirty="0" smtClean="0"/>
              <a:t> </a:t>
            </a:r>
            <a:r>
              <a:rPr lang="vi-VN" sz="2600" dirty="0" smtClean="0"/>
              <a:t>sóng </a:t>
            </a:r>
            <a:r>
              <a:rPr lang="vi-VN" sz="2600" dirty="0" err="1"/>
              <a:t>wireless</a:t>
            </a:r>
            <a:r>
              <a:rPr lang="vi-VN" sz="2600" dirty="0"/>
              <a:t>.</a:t>
            </a:r>
            <a:br>
              <a:rPr lang="vi-VN" sz="2600" dirty="0"/>
            </a:br>
            <a:r>
              <a:rPr lang="vi-VN" sz="2600" b="1" u="sng" dirty="0"/>
              <a:t>WAN (</a:t>
            </a:r>
            <a:r>
              <a:rPr lang="vi-VN" sz="2600" b="1" u="sng" dirty="0" err="1"/>
              <a:t>Wide</a:t>
            </a:r>
            <a:r>
              <a:rPr lang="vi-VN" sz="2600" b="1" u="sng" dirty="0"/>
              <a:t> </a:t>
            </a:r>
            <a:r>
              <a:rPr lang="vi-VN" sz="2600" b="1" u="sng" dirty="0" err="1"/>
              <a:t>Area</a:t>
            </a:r>
            <a:r>
              <a:rPr lang="vi-VN" sz="2600" b="1" u="sng" dirty="0"/>
              <a:t> </a:t>
            </a:r>
            <a:r>
              <a:rPr lang="vi-VN" sz="2600" b="1" u="sng" dirty="0" err="1"/>
              <a:t>Network</a:t>
            </a:r>
            <a:r>
              <a:rPr lang="vi-VN" sz="2600" b="1" u="sng" dirty="0"/>
              <a:t>)</a:t>
            </a:r>
            <a:r>
              <a:rPr lang="vi-VN" sz="2600" dirty="0"/>
              <a:t/>
            </a:r>
            <a:br>
              <a:rPr lang="vi-VN" sz="2600" dirty="0"/>
            </a:br>
            <a:r>
              <a:rPr lang="en-US" sz="2600" dirty="0" smtClean="0"/>
              <a:t>- </a:t>
            </a:r>
            <a:r>
              <a:rPr lang="vi-VN" sz="2600" dirty="0" err="1" smtClean="0"/>
              <a:t>Phạm</a:t>
            </a:r>
            <a:r>
              <a:rPr lang="vi-VN" sz="2600" dirty="0" smtClean="0"/>
              <a:t> </a:t>
            </a:r>
            <a:r>
              <a:rPr lang="vi-VN" sz="2600" dirty="0" err="1"/>
              <a:t>lớn</a:t>
            </a:r>
            <a:r>
              <a:rPr lang="vi-VN" sz="2600" dirty="0"/>
              <a:t>: Thành </a:t>
            </a:r>
            <a:r>
              <a:rPr lang="vi-VN" sz="2600" dirty="0" err="1"/>
              <a:t>Phố</a:t>
            </a:r>
            <a:r>
              <a:rPr lang="vi-VN" sz="2600" dirty="0"/>
              <a:t>, </a:t>
            </a:r>
            <a:r>
              <a:rPr lang="vi-VN" sz="2600" dirty="0" err="1"/>
              <a:t>Quốc</a:t>
            </a:r>
            <a:r>
              <a:rPr lang="vi-VN" sz="2600" dirty="0"/>
              <a:t> gia</a:t>
            </a:r>
            <a:r>
              <a:rPr lang="vi-VN" sz="2600" dirty="0" smtClean="0"/>
              <a:t>...</a:t>
            </a:r>
            <a:endParaRPr lang="en-US" sz="2600" dirty="0" smtClean="0"/>
          </a:p>
          <a:p>
            <a:pPr marL="0" indent="0" algn="l">
              <a:buNone/>
            </a:pPr>
            <a:r>
              <a:rPr lang="en-US" sz="2600" dirty="0" smtClean="0"/>
              <a:t>- </a:t>
            </a:r>
            <a:r>
              <a:rPr lang="vi-VN" sz="2600" dirty="0" err="1" smtClean="0"/>
              <a:t>Kết</a:t>
            </a:r>
            <a:r>
              <a:rPr lang="vi-VN" sz="2600" dirty="0" smtClean="0"/>
              <a:t> </a:t>
            </a:r>
            <a:r>
              <a:rPr lang="vi-VN" sz="2600" dirty="0" err="1"/>
              <a:t>nối</a:t>
            </a:r>
            <a:r>
              <a:rPr lang="vi-VN" sz="2600" dirty="0"/>
              <a:t> trên </a:t>
            </a:r>
            <a:r>
              <a:rPr lang="vi-VN" sz="2600" dirty="0" err="1"/>
              <a:t>phạm</a:t>
            </a:r>
            <a:r>
              <a:rPr lang="vi-VN" sz="2600" dirty="0"/>
              <a:t> vi </a:t>
            </a:r>
            <a:r>
              <a:rPr lang="vi-VN" sz="2600" dirty="0" err="1"/>
              <a:t>lớn</a:t>
            </a:r>
            <a:r>
              <a:rPr lang="vi-VN" sz="2600" dirty="0"/>
              <a:t> tỉnh </a:t>
            </a:r>
            <a:r>
              <a:rPr lang="vi-VN" sz="2600" dirty="0" err="1" smtClean="0"/>
              <a:t>đến</a:t>
            </a:r>
            <a:r>
              <a:rPr lang="en-US" sz="2600" dirty="0" smtClean="0"/>
              <a:t> </a:t>
            </a:r>
            <a:r>
              <a:rPr lang="vi-VN" sz="2600" dirty="0" smtClean="0"/>
              <a:t>tỉnh</a:t>
            </a:r>
            <a:r>
              <a:rPr lang="vi-VN" sz="2600" dirty="0"/>
              <a:t>, </a:t>
            </a:r>
            <a:endParaRPr lang="en-US" sz="2600" dirty="0" smtClean="0"/>
          </a:p>
          <a:p>
            <a:pPr marL="0" indent="0" algn="l">
              <a:buNone/>
            </a:pPr>
            <a:r>
              <a:rPr lang="vi-VN" sz="2600" dirty="0" err="1" smtClean="0"/>
              <a:t>quốc</a:t>
            </a:r>
            <a:r>
              <a:rPr lang="vi-VN" sz="2600" dirty="0" smtClean="0"/>
              <a:t> </a:t>
            </a:r>
            <a:r>
              <a:rPr lang="vi-VN" sz="2600" dirty="0"/>
              <a:t>gia </a:t>
            </a:r>
            <a:r>
              <a:rPr lang="vi-VN" sz="2600" dirty="0" err="1"/>
              <a:t>đến</a:t>
            </a:r>
            <a:r>
              <a:rPr lang="vi-VN" sz="2600" dirty="0"/>
              <a:t> </a:t>
            </a:r>
            <a:r>
              <a:rPr lang="vi-VN" sz="2600" dirty="0" err="1"/>
              <a:t>quốc</a:t>
            </a:r>
            <a:r>
              <a:rPr lang="vi-VN" sz="2600" dirty="0"/>
              <a:t> gia</a:t>
            </a:r>
            <a:r>
              <a:rPr lang="vi-VN" sz="2600" dirty="0" smtClean="0"/>
              <a:t>,…</a:t>
            </a:r>
            <a:endParaRPr lang="en-US" sz="2600" dirty="0" smtClean="0"/>
          </a:p>
          <a:p>
            <a:pPr marL="0" indent="0" algn="l">
              <a:buNone/>
            </a:pPr>
            <a:r>
              <a:rPr lang="en-US" sz="2600" dirty="0" smtClean="0"/>
              <a:t>- </a:t>
            </a:r>
            <a:r>
              <a:rPr lang="vi-VN" sz="2600" dirty="0" err="1" smtClean="0"/>
              <a:t>Sử</a:t>
            </a:r>
            <a:r>
              <a:rPr lang="vi-VN" sz="2600" dirty="0" smtClean="0"/>
              <a:t> </a:t>
            </a:r>
            <a:r>
              <a:rPr lang="vi-VN" sz="2600" dirty="0" err="1"/>
              <a:t>dụng</a:t>
            </a:r>
            <a:r>
              <a:rPr lang="vi-VN" sz="2600" dirty="0"/>
              <a:t> </a:t>
            </a:r>
            <a:r>
              <a:rPr lang="vi-VN" sz="2600" dirty="0" err="1"/>
              <a:t>cable</a:t>
            </a:r>
            <a:r>
              <a:rPr lang="vi-VN" sz="2600" dirty="0"/>
              <a:t> quang, vô </a:t>
            </a:r>
            <a:r>
              <a:rPr lang="vi-VN" sz="2600" dirty="0" err="1"/>
              <a:t>tuyến</a:t>
            </a:r>
            <a:r>
              <a:rPr lang="vi-VN" sz="2600" dirty="0"/>
              <a:t>...</a:t>
            </a:r>
            <a:r>
              <a:rPr lang="vi-VN" sz="2400" dirty="0"/>
              <a:t/>
            </a:r>
            <a:br>
              <a:rPr lang="vi-VN" sz="2400" dirty="0"/>
            </a:b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b="0" dirty="0" smtClean="0"/>
              <a:t>1.2.3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thức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19" y="1565492"/>
            <a:ext cx="2895600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044" y="4019419"/>
            <a:ext cx="33432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loại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máy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tính</a:t>
            </a:r>
            <a:endParaRPr lang="en-US" sz="2400" b="1" i="1" dirty="0" smtClean="0"/>
          </a:p>
          <a:p>
            <a:pPr algn="l">
              <a:buFont typeface="Wingdings" panose="05000000000000000000" pitchFamily="2" charset="2"/>
              <a:buChar char="v"/>
            </a:pPr>
            <a:r>
              <a:rPr lang="vi-VN" sz="2400" dirty="0" err="1"/>
              <a:t>Metropolitan</a:t>
            </a:r>
            <a:r>
              <a:rPr lang="vi-VN" sz="2400" dirty="0"/>
              <a:t> </a:t>
            </a:r>
            <a:r>
              <a:rPr lang="vi-VN" sz="2400" dirty="0" err="1"/>
              <a:t>area</a:t>
            </a:r>
            <a:r>
              <a:rPr lang="vi-VN" sz="2400" dirty="0"/>
              <a:t> </a:t>
            </a:r>
            <a:r>
              <a:rPr lang="vi-VN" sz="2400" dirty="0" err="1"/>
              <a:t>network</a:t>
            </a:r>
            <a:r>
              <a:rPr lang="vi-VN" sz="2400" dirty="0"/>
              <a:t> (MAN)</a:t>
            </a:r>
            <a:br>
              <a:rPr lang="vi-VN" sz="2400" dirty="0"/>
            </a:br>
            <a:r>
              <a:rPr lang="en-US" sz="2400" dirty="0" smtClean="0"/>
              <a:t>- </a:t>
            </a:r>
            <a:r>
              <a:rPr lang="vi-VN" sz="2400" dirty="0" err="1" smtClean="0"/>
              <a:t>Kết</a:t>
            </a:r>
            <a:r>
              <a:rPr lang="vi-VN" sz="2400" dirty="0" smtClean="0"/>
              <a:t> </a:t>
            </a:r>
            <a:r>
              <a:rPr lang="vi-VN" sz="2400" dirty="0" err="1"/>
              <a:t>nối</a:t>
            </a:r>
            <a:r>
              <a:rPr lang="vi-VN" sz="2400" dirty="0"/>
              <a:t> </a:t>
            </a:r>
            <a:r>
              <a:rPr lang="vi-VN" sz="2400" dirty="0" err="1"/>
              <a:t>giống</a:t>
            </a:r>
            <a:r>
              <a:rPr lang="vi-VN" sz="2400" dirty="0"/>
              <a:t> như </a:t>
            </a:r>
            <a:r>
              <a:rPr lang="vi-VN" sz="2400" dirty="0" err="1"/>
              <a:t>mạng</a:t>
            </a:r>
            <a:r>
              <a:rPr lang="vi-VN" sz="2400" dirty="0"/>
              <a:t> LAN nhưng kích </a:t>
            </a:r>
            <a:r>
              <a:rPr lang="vi-VN" sz="2400" dirty="0" err="1"/>
              <a:t>thước</a:t>
            </a:r>
            <a:r>
              <a:rPr lang="vi-VN" sz="2400" dirty="0"/>
              <a:t> </a:t>
            </a:r>
            <a:r>
              <a:rPr lang="vi-VN" sz="2400" dirty="0" err="1"/>
              <a:t>lớn</a:t>
            </a:r>
            <a:r>
              <a:rPr lang="vi-VN" sz="2400" dirty="0"/>
              <a:t> hơn (</a:t>
            </a:r>
            <a:r>
              <a:rPr lang="vi-VN" sz="2400" dirty="0" err="1"/>
              <a:t>mạng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trong tỉnh, thành </a:t>
            </a:r>
            <a:r>
              <a:rPr lang="vi-VN" sz="2400" dirty="0" err="1"/>
              <a:t>phố</a:t>
            </a:r>
            <a:r>
              <a:rPr lang="vi-VN" sz="2400" dirty="0"/>
              <a:t>, </a:t>
            </a:r>
            <a:r>
              <a:rPr lang="vi-VN" sz="2400" dirty="0" err="1"/>
              <a:t>quốc</a:t>
            </a:r>
            <a:r>
              <a:rPr lang="vi-VN" sz="2400" dirty="0"/>
              <a:t> gia…)</a:t>
            </a:r>
            <a:br>
              <a:rPr lang="vi-VN" sz="2400" dirty="0"/>
            </a:br>
            <a:r>
              <a:rPr lang="en-US" sz="2400" dirty="0" smtClean="0"/>
              <a:t>- </a:t>
            </a:r>
            <a:r>
              <a:rPr lang="vi-VN" sz="2400" dirty="0" smtClean="0"/>
              <a:t>Băng </a:t>
            </a:r>
            <a:r>
              <a:rPr lang="vi-VN" sz="2400" dirty="0"/>
              <a:t>thông trung bình</a:t>
            </a:r>
            <a:br>
              <a:rPr lang="vi-VN" sz="2400" dirty="0"/>
            </a:br>
            <a:r>
              <a:rPr lang="en-US" sz="2400" dirty="0" smtClean="0"/>
              <a:t>- </a:t>
            </a:r>
            <a:r>
              <a:rPr lang="vi-VN" sz="2400" dirty="0" smtClean="0"/>
              <a:t>Tăng </a:t>
            </a:r>
            <a:r>
              <a:rPr lang="vi-VN" sz="2400" dirty="0" err="1"/>
              <a:t>độ</a:t>
            </a:r>
            <a:r>
              <a:rPr lang="vi-VN" sz="2400" dirty="0"/>
              <a:t> phức </a:t>
            </a:r>
            <a:r>
              <a:rPr lang="vi-VN" sz="2400" dirty="0" err="1"/>
              <a:t>tạp</a:t>
            </a:r>
            <a:r>
              <a:rPr lang="vi-VN" sz="2400" dirty="0"/>
              <a:t> và </a:t>
            </a:r>
            <a:r>
              <a:rPr lang="vi-VN" sz="2400" dirty="0" err="1"/>
              <a:t>quản</a:t>
            </a:r>
            <a:r>
              <a:rPr lang="vi-VN" sz="2400" dirty="0"/>
              <a:t> </a:t>
            </a:r>
            <a:r>
              <a:rPr lang="vi-VN" sz="2400" dirty="0" err="1"/>
              <a:t>trị</a:t>
            </a:r>
            <a:r>
              <a:rPr lang="vi-VN" sz="2400" dirty="0"/>
              <a:t> khó hơn LAN</a:t>
            </a:r>
            <a:br>
              <a:rPr lang="vi-VN" sz="2400" dirty="0"/>
            </a:br>
            <a:r>
              <a:rPr lang="en-US" sz="2400" dirty="0" smtClean="0"/>
              <a:t>- </a:t>
            </a:r>
            <a:r>
              <a:rPr lang="vi-VN" sz="2400" dirty="0" smtClean="0"/>
              <a:t>Chi </a:t>
            </a:r>
            <a:r>
              <a:rPr lang="vi-VN" sz="2400" dirty="0"/>
              <a:t>phí đắt </a:t>
            </a:r>
            <a:r>
              <a:rPr lang="vi-VN" sz="2400" dirty="0" smtClean="0"/>
              <a:t>tiền</a:t>
            </a:r>
            <a:endParaRPr lang="en-US" sz="2400" dirty="0" smtClean="0"/>
          </a:p>
          <a:p>
            <a:pPr algn="l">
              <a:buFont typeface="Wingdings" panose="05000000000000000000" pitchFamily="2" charset="2"/>
              <a:buChar char="v"/>
            </a:pPr>
            <a:r>
              <a:rPr lang="vi-VN" sz="2400" dirty="0" err="1" smtClean="0"/>
              <a:t>Campus</a:t>
            </a:r>
            <a:r>
              <a:rPr lang="vi-VN" sz="2400" dirty="0" smtClean="0"/>
              <a:t> </a:t>
            </a:r>
            <a:r>
              <a:rPr lang="vi-VN" sz="2400" dirty="0" err="1"/>
              <a:t>area</a:t>
            </a:r>
            <a:r>
              <a:rPr lang="vi-VN" sz="2400" dirty="0"/>
              <a:t> </a:t>
            </a:r>
            <a:r>
              <a:rPr lang="vi-VN" sz="2400" dirty="0" err="1"/>
              <a:t>network</a:t>
            </a:r>
            <a:r>
              <a:rPr lang="vi-VN" sz="2400" dirty="0"/>
              <a:t> (CAN)</a:t>
            </a:r>
            <a:br>
              <a:rPr lang="vi-VN" sz="2400" dirty="0"/>
            </a:br>
            <a:r>
              <a:rPr lang="en-US" sz="2400" dirty="0" smtClean="0"/>
              <a:t>- </a:t>
            </a:r>
            <a:r>
              <a:rPr lang="vi-VN" sz="2400" dirty="0" smtClean="0"/>
              <a:t>Bao </a:t>
            </a:r>
            <a:r>
              <a:rPr lang="vi-VN" sz="2400" dirty="0"/>
              <a:t>gồm </a:t>
            </a:r>
            <a:r>
              <a:rPr lang="vi-VN" sz="2400" dirty="0" err="1"/>
              <a:t>một</a:t>
            </a:r>
            <a:r>
              <a:rPr lang="vi-VN" sz="2400" dirty="0"/>
              <a:t> diện tích tương đương </a:t>
            </a:r>
            <a:r>
              <a:rPr lang="vi-VN" sz="2400" dirty="0" err="1"/>
              <a:t>với</a:t>
            </a:r>
            <a:r>
              <a:rPr lang="vi-VN" sz="2400" dirty="0"/>
              <a:t> </a:t>
            </a:r>
            <a:r>
              <a:rPr lang="vi-VN" sz="2400" dirty="0" err="1"/>
              <a:t>một</a:t>
            </a:r>
            <a:r>
              <a:rPr lang="vi-VN" sz="2400" dirty="0"/>
              <a:t> </a:t>
            </a:r>
            <a:r>
              <a:rPr lang="vi-VN" sz="2400" dirty="0" err="1"/>
              <a:t>trường</a:t>
            </a:r>
            <a:r>
              <a:rPr lang="vi-VN" sz="2400" dirty="0"/>
              <a:t> </a:t>
            </a:r>
            <a:r>
              <a:rPr lang="vi-VN" sz="2400" dirty="0" err="1"/>
              <a:t>học</a:t>
            </a:r>
            <a:r>
              <a:rPr lang="vi-VN" sz="2400" dirty="0"/>
              <a:t> hay công</a:t>
            </a:r>
            <a:br>
              <a:rPr lang="vi-VN" sz="2400" dirty="0"/>
            </a:br>
            <a:r>
              <a:rPr lang="vi-VN" sz="2400" dirty="0"/>
              <a:t>viên kinh </a:t>
            </a:r>
            <a:r>
              <a:rPr lang="vi-VN" sz="2400" dirty="0" smtClean="0"/>
              <a:t>doanh.</a:t>
            </a:r>
            <a:endParaRPr lang="en-US" sz="2400" dirty="0" smtClean="0"/>
          </a:p>
          <a:p>
            <a:pPr algn="l">
              <a:buFont typeface="Wingdings" panose="05000000000000000000" pitchFamily="2" charset="2"/>
              <a:buChar char="v"/>
            </a:pPr>
            <a:r>
              <a:rPr lang="vi-VN" sz="2400" dirty="0" err="1" smtClean="0"/>
              <a:t>Global</a:t>
            </a:r>
            <a:r>
              <a:rPr lang="vi-VN" sz="2400" dirty="0" smtClean="0"/>
              <a:t> </a:t>
            </a:r>
            <a:r>
              <a:rPr lang="vi-VN" sz="2400" dirty="0" err="1"/>
              <a:t>area</a:t>
            </a:r>
            <a:r>
              <a:rPr lang="vi-VN" sz="2400" dirty="0"/>
              <a:t> </a:t>
            </a:r>
            <a:r>
              <a:rPr lang="vi-VN" sz="2400" dirty="0" err="1"/>
              <a:t>network</a:t>
            </a:r>
            <a:r>
              <a:rPr lang="vi-VN" sz="2400" dirty="0"/>
              <a:t> (GAN)</a:t>
            </a:r>
            <a:br>
              <a:rPr lang="vi-VN" sz="2400" dirty="0"/>
            </a:br>
            <a:r>
              <a:rPr lang="en-US" sz="2400" dirty="0" smtClean="0"/>
              <a:t>- </a:t>
            </a:r>
            <a:r>
              <a:rPr lang="vi-VN" sz="2400" dirty="0" err="1" smtClean="0"/>
              <a:t>Là</a:t>
            </a:r>
            <a:r>
              <a:rPr lang="vi-VN" sz="2400" dirty="0" smtClean="0"/>
              <a:t> </a:t>
            </a:r>
            <a:r>
              <a:rPr lang="vi-VN" sz="2400" dirty="0" err="1"/>
              <a:t>mạng</a:t>
            </a:r>
            <a:r>
              <a:rPr lang="vi-VN" sz="2400" dirty="0"/>
              <a:t> trên </a:t>
            </a:r>
            <a:r>
              <a:rPr lang="vi-VN" sz="2400" dirty="0" err="1"/>
              <a:t>toàn</a:t>
            </a:r>
            <a:r>
              <a:rPr lang="vi-VN" sz="2400" dirty="0"/>
              <a:t> </a:t>
            </a:r>
            <a:r>
              <a:rPr lang="vi-VN" sz="2400" dirty="0" err="1"/>
              <a:t>thế</a:t>
            </a:r>
            <a:r>
              <a:rPr lang="vi-VN" sz="2400" dirty="0"/>
              <a:t> </a:t>
            </a:r>
            <a:r>
              <a:rPr lang="vi-VN" sz="2400" dirty="0" err="1" smtClean="0"/>
              <a:t>giới</a:t>
            </a:r>
            <a:endParaRPr lang="en-US" sz="2400" dirty="0"/>
          </a:p>
          <a:p>
            <a:pPr algn="l">
              <a:buFont typeface="Wingdings" panose="05000000000000000000" pitchFamily="2" charset="2"/>
              <a:buChar char="v"/>
            </a:pPr>
            <a:r>
              <a:rPr lang="vi-VN" sz="2400" dirty="0" err="1" smtClean="0"/>
              <a:t>Mạng</a:t>
            </a:r>
            <a:r>
              <a:rPr lang="vi-VN" sz="2400" dirty="0" smtClean="0"/>
              <a:t> </a:t>
            </a:r>
            <a:r>
              <a:rPr lang="vi-VN" sz="2400" dirty="0" err="1"/>
              <a:t>Internet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en-US" sz="2400" dirty="0" smtClean="0"/>
              <a:t>- </a:t>
            </a:r>
            <a:r>
              <a:rPr lang="vi-VN" sz="2400" dirty="0" smtClean="0"/>
              <a:t>Là </a:t>
            </a:r>
            <a:r>
              <a:rPr lang="vi-VN" sz="2400" dirty="0" err="1"/>
              <a:t>trường</a:t>
            </a:r>
            <a:r>
              <a:rPr lang="vi-VN" sz="2400" dirty="0"/>
              <a:t> </a:t>
            </a:r>
            <a:r>
              <a:rPr lang="vi-VN" sz="2400" dirty="0" err="1"/>
              <a:t>hợp</a:t>
            </a:r>
            <a:r>
              <a:rPr lang="vi-VN" sz="2400" dirty="0"/>
              <a:t> </a:t>
            </a:r>
            <a:r>
              <a:rPr lang="vi-VN" sz="2400" dirty="0" err="1"/>
              <a:t>đặc</a:t>
            </a:r>
            <a:r>
              <a:rPr lang="vi-VN" sz="2400" dirty="0"/>
              <a:t> biệt </a:t>
            </a:r>
            <a:r>
              <a:rPr lang="vi-VN" sz="2400" dirty="0" err="1"/>
              <a:t>của</a:t>
            </a:r>
            <a:r>
              <a:rPr lang="vi-VN" sz="2400" dirty="0"/>
              <a:t> </a:t>
            </a:r>
            <a:r>
              <a:rPr lang="vi-VN" sz="2400" dirty="0" err="1"/>
              <a:t>mạng</a:t>
            </a:r>
            <a:r>
              <a:rPr lang="vi-VN" sz="2400" dirty="0"/>
              <a:t> WAN, </a:t>
            </a:r>
            <a:r>
              <a:rPr lang="vi-VN" sz="2400" dirty="0" err="1"/>
              <a:t>Internet</a:t>
            </a:r>
            <a:r>
              <a:rPr lang="vi-VN" sz="2400" dirty="0"/>
              <a:t> chứa các </a:t>
            </a:r>
            <a:r>
              <a:rPr lang="vi-VN" sz="2400" dirty="0" err="1"/>
              <a:t>dịch</a:t>
            </a:r>
            <a:r>
              <a:rPr lang="vi-VN" sz="2400" dirty="0"/>
              <a:t> </a:t>
            </a:r>
            <a:r>
              <a:rPr lang="vi-VN" sz="2400" dirty="0" err="1"/>
              <a:t>vụ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toàn cầu như: </a:t>
            </a:r>
            <a:r>
              <a:rPr lang="vi-VN" sz="2400" dirty="0" err="1"/>
              <a:t>Web</a:t>
            </a:r>
            <a:r>
              <a:rPr lang="vi-VN" sz="2400" dirty="0"/>
              <a:t>, </a:t>
            </a:r>
            <a:r>
              <a:rPr lang="vi-VN" sz="2400" dirty="0" err="1"/>
              <a:t>Mail</a:t>
            </a:r>
            <a:r>
              <a:rPr lang="vi-VN" sz="2400" dirty="0"/>
              <a:t>, </a:t>
            </a:r>
            <a:r>
              <a:rPr lang="vi-VN" sz="2400" dirty="0" err="1"/>
              <a:t>Chat</a:t>
            </a:r>
            <a:r>
              <a:rPr lang="vi-VN" sz="2400" dirty="0"/>
              <a:t>, </a:t>
            </a:r>
            <a:r>
              <a:rPr lang="vi-VN" sz="2400" dirty="0" err="1"/>
              <a:t>ftp</a:t>
            </a:r>
            <a:r>
              <a:rPr lang="vi-VN" sz="2400" dirty="0"/>
              <a:t>,…</a:t>
            </a:r>
            <a:br>
              <a:rPr lang="vi-VN" sz="2400" dirty="0"/>
            </a:b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b="0" dirty="0" smtClean="0"/>
              <a:t>1.2.3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thức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loại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máy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tính</a:t>
            </a:r>
            <a:endParaRPr lang="en-US" sz="2400" b="1" i="1" dirty="0" smtClean="0"/>
          </a:p>
          <a:p>
            <a:pPr marL="0" indent="0" algn="l">
              <a:buNone/>
            </a:pP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loại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theo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mục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đích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sử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dụng</a:t>
            </a:r>
            <a:endParaRPr lang="en-US" sz="2400" b="1" i="1" dirty="0" smtClean="0"/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</a:t>
            </a:r>
            <a:r>
              <a:rPr lang="vi-VN" sz="2400" dirty="0" err="1" smtClean="0"/>
              <a:t>Peer</a:t>
            </a:r>
            <a:r>
              <a:rPr lang="vi-VN" sz="2400" dirty="0" smtClean="0"/>
              <a:t> </a:t>
            </a:r>
            <a:r>
              <a:rPr lang="vi-VN" sz="2400" dirty="0"/>
              <a:t>to </a:t>
            </a:r>
            <a:r>
              <a:rPr lang="vi-VN" sz="2400" dirty="0" err="1"/>
              <a:t>peer</a:t>
            </a:r>
            <a:r>
              <a:rPr lang="vi-VN" sz="2400" dirty="0"/>
              <a:t> ( </a:t>
            </a:r>
            <a:r>
              <a:rPr lang="vi-VN" sz="2400" dirty="0" err="1"/>
              <a:t>mạng</a:t>
            </a:r>
            <a:r>
              <a:rPr lang="vi-VN" sz="2400" dirty="0"/>
              <a:t> ngang </a:t>
            </a:r>
            <a:r>
              <a:rPr lang="vi-VN" sz="2400" dirty="0" err="1"/>
              <a:t>hàng</a:t>
            </a:r>
            <a:r>
              <a:rPr lang="vi-VN" sz="2400" dirty="0"/>
              <a:t> )</a:t>
            </a:r>
            <a:br>
              <a:rPr lang="vi-VN" sz="2400" dirty="0"/>
            </a:br>
            <a:r>
              <a:rPr lang="en-US" sz="2400" dirty="0"/>
              <a:t> </a:t>
            </a:r>
            <a:r>
              <a:rPr lang="en-US" sz="2400" dirty="0" smtClean="0"/>
              <a:t>   - </a:t>
            </a:r>
            <a:r>
              <a:rPr lang="vi-VN" sz="2400" dirty="0" smtClean="0"/>
              <a:t>Không </a:t>
            </a:r>
            <a:r>
              <a:rPr lang="vi-VN" sz="2400" dirty="0"/>
              <a:t>có máy chủ </a:t>
            </a:r>
            <a:r>
              <a:rPr lang="vi-VN" sz="2400" dirty="0" err="1"/>
              <a:t>phục</a:t>
            </a:r>
            <a:r>
              <a:rPr lang="vi-VN" sz="2400" dirty="0"/>
              <a:t> </a:t>
            </a:r>
            <a:r>
              <a:rPr lang="vi-VN" sz="2400" dirty="0" err="1"/>
              <a:t>vụ</a:t>
            </a:r>
            <a:r>
              <a:rPr lang="vi-VN" sz="2400" dirty="0"/>
              <a:t>.</a:t>
            </a:r>
            <a:br>
              <a:rPr lang="vi-VN" sz="2400" dirty="0"/>
            </a:br>
            <a:r>
              <a:rPr lang="en-US" sz="2400" dirty="0" smtClean="0"/>
              <a:t>    - </a:t>
            </a:r>
            <a:r>
              <a:rPr lang="vi-VN" sz="2400" dirty="0" smtClean="0"/>
              <a:t>Chi </a:t>
            </a:r>
            <a:r>
              <a:rPr lang="vi-VN" sz="2400" dirty="0"/>
              <a:t>phí </a:t>
            </a:r>
            <a:r>
              <a:rPr lang="vi-VN" sz="2400" dirty="0" err="1"/>
              <a:t>thấp</a:t>
            </a:r>
            <a:r>
              <a:rPr lang="vi-VN" sz="2400" dirty="0"/>
              <a:t>, dễ thi công và </a:t>
            </a:r>
            <a:r>
              <a:rPr lang="vi-VN" sz="2400" dirty="0" err="1"/>
              <a:t>quản</a:t>
            </a:r>
            <a:r>
              <a:rPr lang="vi-VN" sz="2400" dirty="0"/>
              <a:t> lí</a:t>
            </a:r>
            <a:br>
              <a:rPr lang="vi-VN" sz="2400" dirty="0"/>
            </a:br>
            <a:r>
              <a:rPr lang="en-US" sz="2400" dirty="0" smtClean="0"/>
              <a:t>    - </a:t>
            </a:r>
            <a:r>
              <a:rPr lang="vi-VN" sz="2400" dirty="0" err="1" smtClean="0"/>
              <a:t>Bảo</a:t>
            </a:r>
            <a:r>
              <a:rPr lang="vi-VN" sz="2400" dirty="0" smtClean="0"/>
              <a:t> </a:t>
            </a:r>
            <a:r>
              <a:rPr lang="vi-VN" sz="2400" dirty="0" err="1"/>
              <a:t>mật</a:t>
            </a:r>
            <a:r>
              <a:rPr lang="vi-VN" sz="2400" dirty="0"/>
              <a:t> </a:t>
            </a:r>
            <a:r>
              <a:rPr lang="vi-VN" sz="2400" dirty="0" err="1" smtClean="0"/>
              <a:t>thấp</a:t>
            </a:r>
            <a:endParaRPr lang="en-US" sz="2400" dirty="0" smtClean="0"/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</a:t>
            </a:r>
            <a:r>
              <a:rPr lang="vi-VN" sz="2400" dirty="0" err="1" smtClean="0"/>
              <a:t>Client</a:t>
            </a:r>
            <a:r>
              <a:rPr lang="vi-VN" sz="2400" dirty="0" smtClean="0"/>
              <a:t> </a:t>
            </a:r>
            <a:r>
              <a:rPr lang="vi-VN" sz="2400" dirty="0"/>
              <a:t>/ Server (</a:t>
            </a:r>
            <a:r>
              <a:rPr lang="vi-VN" sz="2400" dirty="0" err="1"/>
              <a:t>khách</a:t>
            </a:r>
            <a:r>
              <a:rPr lang="vi-VN" sz="2400" dirty="0"/>
              <a:t>/</a:t>
            </a:r>
            <a:r>
              <a:rPr lang="vi-VN" sz="2400" dirty="0" err="1"/>
              <a:t>chủ</a:t>
            </a:r>
            <a:r>
              <a:rPr lang="vi-VN" sz="2400" dirty="0"/>
              <a:t>)</a:t>
            </a:r>
            <a:br>
              <a:rPr lang="vi-VN" sz="2400" dirty="0"/>
            </a:br>
            <a:r>
              <a:rPr lang="en-US" sz="2400" dirty="0" smtClean="0"/>
              <a:t>    - </a:t>
            </a:r>
            <a:r>
              <a:rPr lang="vi-VN" sz="2400" dirty="0" smtClean="0"/>
              <a:t>Có </a:t>
            </a:r>
            <a:r>
              <a:rPr lang="vi-VN" sz="2400" dirty="0"/>
              <a:t>máy chủ </a:t>
            </a:r>
            <a:r>
              <a:rPr lang="vi-VN" sz="2400" dirty="0" err="1"/>
              <a:t>quản</a:t>
            </a:r>
            <a:r>
              <a:rPr lang="vi-VN" sz="2400" dirty="0"/>
              <a:t> lí và </a:t>
            </a:r>
            <a:r>
              <a:rPr lang="vi-VN" sz="2400" dirty="0" err="1"/>
              <a:t>phục</a:t>
            </a:r>
            <a:r>
              <a:rPr lang="vi-VN" sz="2400" dirty="0"/>
              <a:t> </a:t>
            </a:r>
            <a:r>
              <a:rPr lang="vi-VN" sz="2400" dirty="0" err="1"/>
              <a:t>vụ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en-US" sz="2400" dirty="0" smtClean="0"/>
              <a:t>    - </a:t>
            </a:r>
            <a:r>
              <a:rPr lang="vi-VN" sz="2400" dirty="0" smtClean="0"/>
              <a:t>Chi </a:t>
            </a:r>
            <a:r>
              <a:rPr lang="vi-VN" sz="2400" dirty="0"/>
              <a:t>phí cao, </a:t>
            </a:r>
            <a:r>
              <a:rPr lang="vi-VN" sz="2400" dirty="0" err="1"/>
              <a:t>cấu</a:t>
            </a:r>
            <a:r>
              <a:rPr lang="vi-VN" sz="2400" dirty="0"/>
              <a:t> hình phức </a:t>
            </a:r>
            <a:r>
              <a:rPr lang="vi-VN" sz="2400" dirty="0" err="1"/>
              <a:t>tạp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en-US" sz="2400" dirty="0" smtClean="0"/>
              <a:t>    - </a:t>
            </a:r>
            <a:r>
              <a:rPr lang="vi-VN" sz="2400" dirty="0" err="1" smtClean="0"/>
              <a:t>Bảo</a:t>
            </a:r>
            <a:r>
              <a:rPr lang="vi-VN" sz="2400" dirty="0" smtClean="0"/>
              <a:t> </a:t>
            </a:r>
            <a:r>
              <a:rPr lang="vi-VN" sz="2400" dirty="0" err="1"/>
              <a:t>mật</a:t>
            </a:r>
            <a:r>
              <a:rPr lang="vi-VN" sz="2400" dirty="0"/>
              <a:t> </a:t>
            </a:r>
            <a:r>
              <a:rPr lang="vi-VN" sz="2400" dirty="0" err="1"/>
              <a:t>tốt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en-US" sz="2400" dirty="0" smtClean="0"/>
              <a:t>    - </a:t>
            </a:r>
            <a:r>
              <a:rPr lang="vi-VN" sz="2400" dirty="0" smtClean="0"/>
              <a:t>Cung </a:t>
            </a:r>
            <a:r>
              <a:rPr lang="vi-VN" sz="2400" dirty="0" err="1"/>
              <a:t>cấp</a:t>
            </a:r>
            <a:r>
              <a:rPr lang="vi-VN" sz="2400" dirty="0"/>
              <a:t> nhiều </a:t>
            </a:r>
            <a:r>
              <a:rPr lang="vi-VN" sz="2400" dirty="0" err="1"/>
              <a:t>dịch</a:t>
            </a:r>
            <a:r>
              <a:rPr lang="vi-VN" sz="2400" dirty="0"/>
              <a:t> </a:t>
            </a:r>
            <a:r>
              <a:rPr lang="vi-VN" sz="2400" dirty="0" err="1"/>
              <a:t>vụ</a:t>
            </a:r>
            <a:r>
              <a:rPr lang="vi-VN" sz="2400" dirty="0"/>
              <a:t> </a:t>
            </a:r>
            <a:r>
              <a:rPr lang="vi-VN" sz="2400" dirty="0" err="1"/>
              <a:t>mạng</a:t>
            </a:r>
            <a:r>
              <a:rPr lang="vi-VN" sz="2400" dirty="0"/>
              <a:t/>
            </a:r>
            <a:br>
              <a:rPr lang="vi-VN" sz="2400" dirty="0"/>
            </a:b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b="0" dirty="0" smtClean="0"/>
              <a:t>1.2.3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thức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361" y="613068"/>
            <a:ext cx="3308371" cy="2747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61" y="3444548"/>
            <a:ext cx="3308371" cy="26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loại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máy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tính</a:t>
            </a:r>
            <a:endParaRPr lang="en-US" sz="2400" b="1" i="1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vi-VN" sz="2400" b="1" dirty="0"/>
              <a:t>Phân </a:t>
            </a:r>
            <a:r>
              <a:rPr lang="vi-VN" sz="2400" b="1" dirty="0" err="1"/>
              <a:t>loại</a:t>
            </a:r>
            <a:r>
              <a:rPr lang="vi-VN" sz="2400" b="1" dirty="0"/>
              <a:t> </a:t>
            </a:r>
            <a:r>
              <a:rPr lang="vi-VN" sz="2400" b="1" dirty="0" err="1"/>
              <a:t>mạng</a:t>
            </a:r>
            <a:r>
              <a:rPr lang="vi-VN" sz="2400" b="1" dirty="0"/>
              <a:t> theo </a:t>
            </a:r>
            <a:r>
              <a:rPr lang="vi-VN" sz="2400" b="1" dirty="0" err="1"/>
              <a:t>kỹ</a:t>
            </a:r>
            <a:r>
              <a:rPr lang="vi-VN" sz="2400" b="1" dirty="0"/>
              <a:t> </a:t>
            </a:r>
            <a:r>
              <a:rPr lang="vi-VN" sz="2400" b="1" dirty="0" err="1"/>
              <a:t>thuật</a:t>
            </a:r>
            <a:r>
              <a:rPr lang="vi-VN" sz="2400" b="1" dirty="0"/>
              <a:t> </a:t>
            </a:r>
            <a:r>
              <a:rPr lang="vi-VN" sz="2400" b="1" dirty="0" err="1"/>
              <a:t>chuyển</a:t>
            </a:r>
            <a:r>
              <a:rPr lang="vi-VN" sz="2400" b="1" dirty="0"/>
              <a:t> </a:t>
            </a:r>
            <a:r>
              <a:rPr lang="vi-VN" sz="2400" b="1" dirty="0" err="1"/>
              <a:t>mạch</a:t>
            </a:r>
            <a:r>
              <a:rPr lang="vi-VN" sz="2400" b="1" dirty="0"/>
              <a:t>: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en-US" sz="2400" dirty="0" smtClean="0"/>
              <a:t>M</a:t>
            </a:r>
            <a:r>
              <a:rPr lang="vi-VN" sz="2400" dirty="0" err="1" smtClean="0"/>
              <a:t>ạng</a:t>
            </a:r>
            <a:r>
              <a:rPr lang="vi-VN" sz="2400" dirty="0" smtClean="0"/>
              <a:t> </a:t>
            </a:r>
            <a:r>
              <a:rPr lang="vi-VN" sz="2400" dirty="0" err="1" smtClean="0"/>
              <a:t>chuyển</a:t>
            </a:r>
            <a:r>
              <a:rPr lang="vi-VN" sz="2400" dirty="0" smtClean="0"/>
              <a:t> </a:t>
            </a:r>
            <a:r>
              <a:rPr lang="vi-VN" sz="2400" dirty="0" err="1" smtClean="0"/>
              <a:t>mạch</a:t>
            </a:r>
            <a:r>
              <a:rPr lang="vi-VN" sz="2400" dirty="0" smtClean="0"/>
              <a:t> kênh (</a:t>
            </a:r>
            <a:r>
              <a:rPr lang="vi-VN" sz="2400" dirty="0" err="1" smtClean="0"/>
              <a:t>Circuit</a:t>
            </a:r>
            <a:r>
              <a:rPr lang="vi-VN" sz="2400" dirty="0" smtClean="0"/>
              <a:t> </a:t>
            </a:r>
            <a:r>
              <a:rPr lang="vi-VN" sz="2400" dirty="0" err="1" smtClean="0"/>
              <a:t>Swiched</a:t>
            </a:r>
            <a:r>
              <a:rPr lang="vi-VN" sz="2400" dirty="0" smtClean="0"/>
              <a:t> </a:t>
            </a:r>
            <a:r>
              <a:rPr lang="vi-VN" sz="2400" dirty="0" err="1" smtClean="0"/>
              <a:t>Networks</a:t>
            </a:r>
            <a:r>
              <a:rPr lang="vi-VN" sz="2400" dirty="0" smtClean="0"/>
              <a:t>)</a:t>
            </a:r>
            <a:endParaRPr lang="en-US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 smtClean="0"/>
              <a:t>- </a:t>
            </a:r>
            <a:r>
              <a:rPr lang="vi-VN" sz="2400" dirty="0" smtClean="0"/>
              <a:t>Hệ </a:t>
            </a:r>
            <a:r>
              <a:rPr lang="vi-VN" sz="2400" dirty="0" err="1" smtClean="0"/>
              <a:t>thống</a:t>
            </a:r>
            <a:r>
              <a:rPr lang="vi-VN" sz="2400" dirty="0" smtClean="0"/>
              <a:t> </a:t>
            </a:r>
            <a:r>
              <a:rPr lang="vi-VN" sz="2400" dirty="0" err="1" smtClean="0"/>
              <a:t>thiết</a:t>
            </a:r>
            <a:r>
              <a:rPr lang="vi-VN" sz="2400" dirty="0" smtClean="0"/>
              <a:t> </a:t>
            </a:r>
            <a:r>
              <a:rPr lang="vi-VN" sz="2400" dirty="0" err="1" smtClean="0"/>
              <a:t>lập</a:t>
            </a:r>
            <a:r>
              <a:rPr lang="vi-VN" sz="2400" dirty="0" smtClean="0"/>
              <a:t> </a:t>
            </a:r>
            <a:r>
              <a:rPr lang="vi-VN" sz="2400" dirty="0" err="1" smtClean="0"/>
              <a:t>kết</a:t>
            </a:r>
            <a:r>
              <a:rPr lang="vi-VN" sz="2400" dirty="0" smtClean="0"/>
              <a:t> </a:t>
            </a:r>
            <a:r>
              <a:rPr lang="vi-VN" sz="2400" dirty="0" err="1" smtClean="0"/>
              <a:t>nối</a:t>
            </a:r>
            <a:r>
              <a:rPr lang="vi-VN" sz="2400" dirty="0" smtClean="0"/>
              <a:t> </a:t>
            </a:r>
            <a:r>
              <a:rPr lang="vi-VN" sz="2400" dirty="0" err="1" smtClean="0"/>
              <a:t>giữa</a:t>
            </a:r>
            <a:r>
              <a:rPr lang="vi-VN" sz="2400" dirty="0" smtClean="0"/>
              <a:t> 2 </a:t>
            </a:r>
            <a:r>
              <a:rPr lang="vi-VN" sz="2400" dirty="0" err="1" smtClean="0"/>
              <a:t>thực</a:t>
            </a:r>
            <a:r>
              <a:rPr lang="vi-VN" sz="2400" dirty="0" smtClean="0"/>
              <a:t> </a:t>
            </a:r>
            <a:r>
              <a:rPr lang="vi-VN" sz="2400" dirty="0" err="1" smtClean="0"/>
              <a:t>thể</a:t>
            </a:r>
            <a:r>
              <a:rPr lang="vi-VN" sz="2400" dirty="0" smtClean="0"/>
              <a:t> </a:t>
            </a:r>
            <a:r>
              <a:rPr lang="vi-VN" sz="2400" dirty="0" err="1" smtClean="0"/>
              <a:t>bằng</a:t>
            </a:r>
            <a:r>
              <a:rPr lang="vi-VN" sz="2400" dirty="0" smtClean="0"/>
              <a:t> 1 </a:t>
            </a:r>
            <a:r>
              <a:rPr lang="vi-VN" sz="2400" dirty="0" err="1" smtClean="0"/>
              <a:t>đường</a:t>
            </a:r>
            <a:r>
              <a:rPr lang="vi-VN" sz="2400" dirty="0" smtClean="0"/>
              <a:t> truyền</a:t>
            </a:r>
            <a:br>
              <a:rPr lang="vi-VN" sz="2400" dirty="0" smtClean="0"/>
            </a:br>
            <a:r>
              <a:rPr lang="vi-VN" sz="2400" dirty="0" err="1" smtClean="0"/>
              <a:t>vật</a:t>
            </a:r>
            <a:r>
              <a:rPr lang="vi-VN" sz="2400" dirty="0" smtClean="0"/>
              <a:t> </a:t>
            </a:r>
            <a:r>
              <a:rPr lang="vi-VN" sz="2400" dirty="0" err="1" smtClean="0"/>
              <a:t>lý</a:t>
            </a:r>
            <a:r>
              <a:rPr lang="vi-VN" sz="2400" dirty="0" smtClean="0"/>
              <a:t>.</a:t>
            </a:r>
            <a:endParaRPr lang="en-US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 smtClean="0"/>
              <a:t>- </a:t>
            </a:r>
            <a:r>
              <a:rPr lang="vi-VN" sz="2400" dirty="0" smtClean="0"/>
              <a:t>Duy </a:t>
            </a:r>
            <a:r>
              <a:rPr lang="vi-VN" sz="2400" dirty="0" err="1" smtClean="0"/>
              <a:t>trì</a:t>
            </a:r>
            <a:r>
              <a:rPr lang="vi-VN" sz="2400" dirty="0" smtClean="0"/>
              <a:t> </a:t>
            </a:r>
            <a:r>
              <a:rPr lang="vi-VN" sz="2400" dirty="0" err="1" smtClean="0"/>
              <a:t>kết</a:t>
            </a:r>
            <a:r>
              <a:rPr lang="vi-VN" sz="2400" dirty="0" smtClean="0"/>
              <a:t> </a:t>
            </a:r>
            <a:r>
              <a:rPr lang="vi-VN" sz="2400" dirty="0" err="1" smtClean="0"/>
              <a:t>nối</a:t>
            </a:r>
            <a:r>
              <a:rPr lang="vi-VN" sz="2400" dirty="0" smtClean="0"/>
              <a:t> trong </a:t>
            </a:r>
            <a:r>
              <a:rPr lang="vi-VN" sz="2400" dirty="0" err="1" smtClean="0"/>
              <a:t>suốt</a:t>
            </a:r>
            <a:r>
              <a:rPr lang="vi-VN" sz="2400" dirty="0" smtClean="0"/>
              <a:t> </a:t>
            </a:r>
            <a:r>
              <a:rPr lang="vi-VN" sz="2400" dirty="0" err="1" smtClean="0"/>
              <a:t>quá</a:t>
            </a:r>
            <a:r>
              <a:rPr lang="vi-VN" sz="2400" dirty="0" smtClean="0"/>
              <a:t> </a:t>
            </a:r>
            <a:r>
              <a:rPr lang="vi-VN" sz="2400" dirty="0" err="1" smtClean="0"/>
              <a:t>trình</a:t>
            </a:r>
            <a:r>
              <a:rPr lang="vi-VN" sz="2400" dirty="0" smtClean="0"/>
              <a:t> 2 </a:t>
            </a:r>
            <a:r>
              <a:rPr lang="vi-VN" sz="2400" dirty="0" err="1" smtClean="0"/>
              <a:t>thực</a:t>
            </a:r>
            <a:r>
              <a:rPr lang="vi-VN" sz="2400" dirty="0" smtClean="0"/>
              <a:t> </a:t>
            </a:r>
            <a:r>
              <a:rPr lang="vi-VN" sz="2400" dirty="0" err="1" smtClean="0"/>
              <a:t>thể</a:t>
            </a:r>
            <a:r>
              <a:rPr lang="vi-VN" sz="2400" dirty="0" smtClean="0"/>
              <a:t> trao đổi thông tin</a:t>
            </a:r>
            <a:r>
              <a:rPr lang="en-US" sz="2400" dirty="0" smtClean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 err="1" smtClean="0"/>
              <a:t>Nhược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kênh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bỏ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tốn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kênh</a:t>
            </a:r>
            <a:r>
              <a:rPr lang="en-US" sz="2400" dirty="0"/>
              <a:t> </a:t>
            </a:r>
            <a:r>
              <a:rPr lang="en-US" sz="2400" dirty="0" err="1"/>
              <a:t>cố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vi-VN" sz="2400" dirty="0" smtClean="0"/>
              <a:t/>
            </a:r>
            <a:br>
              <a:rPr lang="vi-VN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vi-VN" sz="2400" dirty="0"/>
              <a:t/>
            </a:r>
            <a:br>
              <a:rPr lang="vi-VN" sz="2400" dirty="0"/>
            </a:b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b="0" dirty="0" smtClean="0"/>
              <a:t>1.2.3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thức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1.3.1 </a:t>
            </a:r>
            <a:r>
              <a:rPr lang="en-US" b="0" dirty="0" err="1" smtClean="0"/>
              <a:t>Mạng</a:t>
            </a:r>
            <a:r>
              <a:rPr lang="en-US" b="0" dirty="0" smtClean="0"/>
              <a:t> </a:t>
            </a:r>
            <a:r>
              <a:rPr lang="en-US" b="0" dirty="0" err="1" smtClean="0"/>
              <a:t>chuyển</a:t>
            </a:r>
            <a:r>
              <a:rPr lang="en-US" b="0" dirty="0" smtClean="0"/>
              <a:t> </a:t>
            </a:r>
            <a:r>
              <a:rPr lang="en-US" b="0" dirty="0" err="1" smtClean="0"/>
              <a:t>mạch</a:t>
            </a:r>
            <a:r>
              <a:rPr lang="en-US" b="0" dirty="0" smtClean="0"/>
              <a:t> </a:t>
            </a:r>
            <a:r>
              <a:rPr lang="en-US" b="0" dirty="0" err="1" smtClean="0"/>
              <a:t>kênh</a:t>
            </a:r>
            <a:endParaRPr lang="en-US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41" y="4683326"/>
            <a:ext cx="6360555" cy="18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loại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mạng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máy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tính</a:t>
            </a:r>
            <a:endParaRPr lang="en-US" sz="2400" b="1" i="1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vi-VN" sz="2400" b="1" dirty="0"/>
              <a:t>Phân </a:t>
            </a:r>
            <a:r>
              <a:rPr lang="vi-VN" sz="2400" b="1" dirty="0" err="1"/>
              <a:t>loại</a:t>
            </a:r>
            <a:r>
              <a:rPr lang="vi-VN" sz="2400" b="1" dirty="0"/>
              <a:t> </a:t>
            </a:r>
            <a:r>
              <a:rPr lang="vi-VN" sz="2400" b="1" dirty="0" err="1"/>
              <a:t>mạng</a:t>
            </a:r>
            <a:r>
              <a:rPr lang="vi-VN" sz="2400" b="1" dirty="0"/>
              <a:t> theo </a:t>
            </a:r>
            <a:r>
              <a:rPr lang="vi-VN" sz="2400" b="1" dirty="0" err="1"/>
              <a:t>kỹ</a:t>
            </a:r>
            <a:r>
              <a:rPr lang="vi-VN" sz="2400" b="1" dirty="0"/>
              <a:t> </a:t>
            </a:r>
            <a:r>
              <a:rPr lang="vi-VN" sz="2400" b="1" dirty="0" err="1"/>
              <a:t>thuật</a:t>
            </a:r>
            <a:r>
              <a:rPr lang="vi-VN" sz="2400" b="1" dirty="0"/>
              <a:t> </a:t>
            </a:r>
            <a:r>
              <a:rPr lang="vi-VN" sz="2400" b="1" dirty="0" err="1"/>
              <a:t>chuyển</a:t>
            </a:r>
            <a:r>
              <a:rPr lang="vi-VN" sz="2400" b="1" dirty="0"/>
              <a:t> </a:t>
            </a:r>
            <a:r>
              <a:rPr lang="vi-VN" sz="2400" b="1" dirty="0" err="1"/>
              <a:t>mạch</a:t>
            </a:r>
            <a:r>
              <a:rPr lang="vi-VN" sz="2400" b="1" dirty="0"/>
              <a:t>: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en-US" sz="2400" dirty="0" smtClean="0"/>
              <a:t>- </a:t>
            </a:r>
            <a:r>
              <a:rPr lang="vi-VN" sz="2400" dirty="0" smtClean="0"/>
              <a:t>Thông điệp </a:t>
            </a:r>
            <a:r>
              <a:rPr lang="vi-VN" sz="2400" dirty="0" err="1" smtClean="0"/>
              <a:t>được</a:t>
            </a:r>
            <a:r>
              <a:rPr lang="vi-VN" sz="2400" dirty="0" smtClean="0"/>
              <a:t> chia </a:t>
            </a:r>
            <a:r>
              <a:rPr lang="vi-VN" sz="2400" dirty="0" err="1" smtClean="0"/>
              <a:t>thành</a:t>
            </a:r>
            <a:r>
              <a:rPr lang="vi-VN" sz="2400" dirty="0" smtClean="0"/>
              <a:t> nhiều </a:t>
            </a:r>
            <a:r>
              <a:rPr lang="vi-VN" sz="2400" dirty="0" err="1" smtClean="0"/>
              <a:t>gói</a:t>
            </a:r>
            <a:r>
              <a:rPr lang="vi-VN" sz="2400" dirty="0" smtClean="0"/>
              <a:t> nhỏ </a:t>
            </a:r>
            <a:r>
              <a:rPr lang="vi-VN" sz="2400" dirty="0" err="1" smtClean="0"/>
              <a:t>có</a:t>
            </a:r>
            <a:r>
              <a:rPr lang="vi-VN" sz="2400" dirty="0" smtClean="0"/>
              <a:t> </a:t>
            </a:r>
            <a:r>
              <a:rPr lang="vi-VN" sz="2400" dirty="0" err="1" smtClean="0"/>
              <a:t>độ</a:t>
            </a:r>
            <a:r>
              <a:rPr lang="vi-VN" sz="2400" dirty="0" smtClean="0"/>
              <a:t> </a:t>
            </a:r>
            <a:r>
              <a:rPr lang="vi-VN" sz="2400" dirty="0" err="1" smtClean="0"/>
              <a:t>dài</a:t>
            </a:r>
            <a:r>
              <a:rPr lang="vi-VN" sz="2400" dirty="0" smtClean="0"/>
              <a:t> quy </a:t>
            </a:r>
            <a:r>
              <a:rPr lang="vi-VN" sz="2400" dirty="0" err="1" smtClean="0"/>
              <a:t>định</a:t>
            </a:r>
            <a:r>
              <a:rPr lang="en-US" sz="2400" dirty="0" smtClean="0"/>
              <a:t>. </a:t>
            </a:r>
            <a:r>
              <a:rPr lang="vi-VN" sz="2400" dirty="0" err="1" smtClean="0"/>
              <a:t>Các</a:t>
            </a:r>
            <a:r>
              <a:rPr lang="vi-VN" sz="2400" dirty="0" smtClean="0"/>
              <a:t> </a:t>
            </a:r>
            <a:r>
              <a:rPr lang="vi-VN" sz="2400" dirty="0" err="1" smtClean="0"/>
              <a:t>gói</a:t>
            </a:r>
            <a:r>
              <a:rPr lang="vi-VN" sz="2400" dirty="0" smtClean="0"/>
              <a:t> tin truyền </a:t>
            </a:r>
            <a:r>
              <a:rPr lang="vi-VN" sz="2400" dirty="0" err="1" smtClean="0"/>
              <a:t>độc</a:t>
            </a:r>
            <a:r>
              <a:rPr lang="vi-VN" sz="2400" dirty="0" smtClean="0"/>
              <a:t> </a:t>
            </a:r>
            <a:r>
              <a:rPr lang="vi-VN" sz="2400" dirty="0" err="1" smtClean="0"/>
              <a:t>lập</a:t>
            </a:r>
            <a:r>
              <a:rPr lang="vi-VN" sz="2400" dirty="0" smtClean="0"/>
              <a:t> trên nhiều </a:t>
            </a:r>
            <a:r>
              <a:rPr lang="vi-VN" sz="2400" dirty="0" err="1" smtClean="0"/>
              <a:t>tuyến</a:t>
            </a:r>
            <a:r>
              <a:rPr lang="vi-VN" sz="2400" dirty="0" smtClean="0"/>
              <a:t> </a:t>
            </a:r>
            <a:r>
              <a:rPr lang="vi-VN" sz="2400" dirty="0" err="1" smtClean="0"/>
              <a:t>hướng</a:t>
            </a:r>
            <a:r>
              <a:rPr lang="vi-VN" sz="2400" dirty="0" smtClean="0"/>
              <a:t> đích</a:t>
            </a:r>
            <a:r>
              <a:rPr lang="en-US" sz="2400" dirty="0" smtClean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 err="1" smtClean="0"/>
              <a:t>Ưu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suất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chiếm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quyền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chia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tới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kênh</a:t>
            </a:r>
            <a:r>
              <a:rPr lang="en-US" sz="2400" dirty="0"/>
              <a:t>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rỗi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r>
              <a:rPr lang="en-US" sz="2400" dirty="0"/>
              <a:t>, do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tắc</a:t>
            </a:r>
            <a:r>
              <a:rPr lang="en-US" sz="2400" dirty="0"/>
              <a:t> </a:t>
            </a:r>
            <a:r>
              <a:rPr lang="en-US" sz="2400" dirty="0" err="1"/>
              <a:t>nghẽn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vi-VN" sz="2400" dirty="0"/>
              <a:t/>
            </a:r>
            <a:br>
              <a:rPr lang="vi-VN" sz="2400" dirty="0"/>
            </a:b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 smtClean="0"/>
          </a:p>
          <a:p>
            <a:r>
              <a:rPr lang="en-US" b="0" dirty="0" smtClean="0"/>
              <a:t>1.2.2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b="0" dirty="0" smtClean="0"/>
              <a:t>1.2.3 </a:t>
            </a:r>
            <a:r>
              <a:rPr lang="en-US" b="0" dirty="0" err="1" smtClean="0"/>
              <a:t>Giao</a:t>
            </a:r>
            <a:r>
              <a:rPr lang="en-US" b="0" dirty="0" smtClean="0"/>
              <a:t> </a:t>
            </a:r>
            <a:r>
              <a:rPr lang="en-US" b="0" dirty="0" err="1" smtClean="0"/>
              <a:t>thức</a:t>
            </a:r>
            <a:r>
              <a:rPr lang="en-US" b="0" dirty="0" smtClean="0"/>
              <a:t> </a:t>
            </a:r>
            <a:r>
              <a:rPr lang="en-US" b="0" dirty="0" err="1" smtClean="0"/>
              <a:t>mạng</a:t>
            </a:r>
            <a:endParaRPr lang="en-US" b="0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1.3.1 </a:t>
            </a:r>
            <a:r>
              <a:rPr lang="en-US" b="0" dirty="0" err="1" smtClean="0"/>
              <a:t>Mạng</a:t>
            </a:r>
            <a:r>
              <a:rPr lang="en-US" b="0" dirty="0" smtClean="0"/>
              <a:t> </a:t>
            </a:r>
            <a:r>
              <a:rPr lang="en-US" b="0" dirty="0" err="1" smtClean="0"/>
              <a:t>chuyển</a:t>
            </a:r>
            <a:r>
              <a:rPr lang="en-US" b="0" dirty="0" smtClean="0"/>
              <a:t> </a:t>
            </a:r>
            <a:r>
              <a:rPr lang="en-US" b="0" dirty="0" err="1" smtClean="0"/>
              <a:t>mạch</a:t>
            </a:r>
            <a:r>
              <a:rPr lang="en-US" b="0" dirty="0" smtClean="0"/>
              <a:t> </a:t>
            </a:r>
            <a:r>
              <a:rPr lang="en-US" b="0" dirty="0" err="1" smtClean="0"/>
              <a:t>kênh</a:t>
            </a:r>
            <a:endParaRPr lang="en-US" b="0" dirty="0" smtClean="0"/>
          </a:p>
          <a:p>
            <a:r>
              <a:rPr lang="en-US" b="0" dirty="0" smtClean="0"/>
              <a:t>1.3.2 </a:t>
            </a:r>
            <a:r>
              <a:rPr lang="en-US" b="0" dirty="0" err="1" smtClean="0"/>
              <a:t>Mạng</a:t>
            </a:r>
            <a:r>
              <a:rPr lang="en-US" b="0" dirty="0" smtClean="0"/>
              <a:t> </a:t>
            </a:r>
            <a:r>
              <a:rPr lang="en-US" b="0" dirty="0" err="1" smtClean="0"/>
              <a:t>chuyển</a:t>
            </a:r>
            <a:r>
              <a:rPr lang="en-US" b="0" dirty="0" smtClean="0"/>
              <a:t> </a:t>
            </a:r>
            <a:r>
              <a:rPr lang="en-US" b="0" dirty="0" err="1" smtClean="0"/>
              <a:t>mạch</a:t>
            </a:r>
            <a:r>
              <a:rPr lang="en-US" b="0" dirty="0" smtClean="0"/>
              <a:t> </a:t>
            </a:r>
            <a:r>
              <a:rPr lang="en-US" b="0" dirty="0" err="1" smtClean="0"/>
              <a:t>gói</a:t>
            </a:r>
            <a:endParaRPr lang="en-US" b="0" dirty="0" smtClean="0"/>
          </a:p>
          <a:p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38" y="4324027"/>
            <a:ext cx="6294962" cy="22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099" y="354744"/>
            <a:ext cx="7296150" cy="535531"/>
          </a:xfrm>
        </p:spPr>
        <p:txBody>
          <a:bodyPr/>
          <a:lstStyle/>
          <a:p>
            <a:r>
              <a:rPr lang="en-US" sz="3200" dirty="0"/>
              <a:t>CÂU HỎI ÔN TẬP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9941" y="1001561"/>
            <a:ext cx="8593016" cy="3060325"/>
          </a:xfrm>
        </p:spPr>
        <p:txBody>
          <a:bodyPr/>
          <a:lstStyle/>
          <a:p>
            <a:pPr>
              <a:buNone/>
            </a:pPr>
            <a:r>
              <a:rPr lang="en-US" sz="2800" b="1" dirty="0" err="1">
                <a:solidFill>
                  <a:srgbClr val="FF0000"/>
                </a:solidFill>
              </a:rPr>
              <a:t>Câu</a:t>
            </a:r>
            <a:r>
              <a:rPr lang="en-US" sz="2800" b="1" dirty="0">
                <a:solidFill>
                  <a:srgbClr val="FF0000"/>
                </a:solidFill>
              </a:rPr>
              <a:t> 1:</a:t>
            </a:r>
          </a:p>
          <a:p>
            <a:pPr>
              <a:buNone/>
            </a:pP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ta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loại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: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nhu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Nhu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kiện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tế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nghệ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Cả</a:t>
            </a:r>
            <a:r>
              <a:rPr lang="en-US" sz="2800" dirty="0"/>
              <a:t> 3 </a:t>
            </a:r>
            <a:r>
              <a:rPr lang="en-US" sz="2800" dirty="0" err="1"/>
              <a:t>câu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đều</a:t>
            </a:r>
            <a:r>
              <a:rPr lang="en-US" sz="2800" dirty="0"/>
              <a:t> </a:t>
            </a:r>
            <a:r>
              <a:rPr lang="en-US" sz="2800" dirty="0" err="1"/>
              <a:t>đúng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95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099" y="354744"/>
            <a:ext cx="7296150" cy="535531"/>
          </a:xfrm>
        </p:spPr>
        <p:txBody>
          <a:bodyPr/>
          <a:lstStyle/>
          <a:p>
            <a:r>
              <a:rPr lang="en-US" sz="3200" dirty="0"/>
              <a:t>CÂU HỎI ÔN TẬP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9941" y="1001561"/>
            <a:ext cx="8447242" cy="3448123"/>
          </a:xfrm>
        </p:spPr>
        <p:txBody>
          <a:bodyPr/>
          <a:lstStyle/>
          <a:p>
            <a:pPr>
              <a:buNone/>
            </a:pPr>
            <a:r>
              <a:rPr lang="en-US" sz="2800" b="1" dirty="0" err="1">
                <a:solidFill>
                  <a:srgbClr val="FF0000"/>
                </a:solidFill>
              </a:rPr>
              <a:t>Câu</a:t>
            </a:r>
            <a:r>
              <a:rPr lang="en-US" sz="2800" b="1" dirty="0">
                <a:solidFill>
                  <a:srgbClr val="FF0000"/>
                </a:solidFill>
              </a:rPr>
              <a:t> 2:</a:t>
            </a:r>
          </a:p>
          <a:p>
            <a:pPr>
              <a:buNone/>
            </a:pP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mô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BUS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nào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trọng</a:t>
            </a:r>
            <a:r>
              <a:rPr lang="en-US" sz="2800" dirty="0"/>
              <a:t> </a:t>
            </a:r>
            <a:r>
              <a:rPr lang="en-US" sz="2800" dirty="0" err="1"/>
              <a:t>nhất</a:t>
            </a:r>
            <a:r>
              <a:rPr lang="en-US" sz="2800" dirty="0"/>
              <a:t> ?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Dây</a:t>
            </a:r>
            <a:r>
              <a:rPr lang="en-US" sz="2800" dirty="0"/>
              <a:t> </a:t>
            </a:r>
            <a:r>
              <a:rPr lang="en-US" sz="2800" dirty="0" err="1"/>
              <a:t>cáp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RJ45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Các</a:t>
            </a:r>
            <a:r>
              <a:rPr lang="en-US" sz="2800" dirty="0"/>
              <a:t> Connector </a:t>
            </a:r>
            <a:r>
              <a:rPr lang="en-US" sz="2800" dirty="0" err="1"/>
              <a:t>như</a:t>
            </a:r>
            <a:r>
              <a:rPr lang="en-US" sz="2800" dirty="0"/>
              <a:t> BNC hay BNC-T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Cả</a:t>
            </a:r>
            <a:r>
              <a:rPr lang="en-US" sz="2800" dirty="0"/>
              <a:t> 3 </a:t>
            </a:r>
            <a:r>
              <a:rPr lang="en-US" sz="2800" dirty="0" err="1"/>
              <a:t>câu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đều</a:t>
            </a:r>
            <a:r>
              <a:rPr lang="en-US" sz="2800" dirty="0"/>
              <a:t> </a:t>
            </a:r>
            <a:r>
              <a:rPr lang="en-US" sz="2800" dirty="0" err="1"/>
              <a:t>sai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292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099" y="354744"/>
            <a:ext cx="7296150" cy="535531"/>
          </a:xfrm>
        </p:spPr>
        <p:txBody>
          <a:bodyPr/>
          <a:lstStyle/>
          <a:p>
            <a:r>
              <a:rPr lang="en-US" sz="3200" dirty="0"/>
              <a:t>CÂU HỎI ÔN TẬP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9942" y="1001561"/>
            <a:ext cx="8526755" cy="3060325"/>
          </a:xfrm>
        </p:spPr>
        <p:txBody>
          <a:bodyPr/>
          <a:lstStyle/>
          <a:p>
            <a:pPr>
              <a:buNone/>
            </a:pPr>
            <a:r>
              <a:rPr lang="en-US" sz="2800" b="1" dirty="0" err="1">
                <a:solidFill>
                  <a:srgbClr val="FF0000"/>
                </a:solidFill>
              </a:rPr>
              <a:t>Câu</a:t>
            </a:r>
            <a:r>
              <a:rPr lang="en-US" sz="2800" b="1" dirty="0">
                <a:solidFill>
                  <a:srgbClr val="FF0000"/>
                </a:solidFill>
              </a:rPr>
              <a:t> 3:</a:t>
            </a:r>
          </a:p>
          <a:p>
            <a:pPr>
              <a:buNone/>
            </a:pP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mô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STAR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r>
              <a:rPr lang="en-US" sz="2800" dirty="0"/>
              <a:t> </a:t>
            </a:r>
            <a:r>
              <a:rPr lang="en-US" sz="2800" dirty="0" err="1"/>
              <a:t>trung</a:t>
            </a:r>
            <a:r>
              <a:rPr lang="en-US" sz="2800" dirty="0"/>
              <a:t> </a:t>
            </a:r>
            <a:r>
              <a:rPr lang="en-US" sz="2800" dirty="0" err="1"/>
              <a:t>tâm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?</a:t>
            </a:r>
          </a:p>
          <a:p>
            <a:pPr marL="514350" indent="-514350">
              <a:buAutoNum type="alphaLcParenR"/>
            </a:pPr>
            <a:r>
              <a:rPr lang="en-US" sz="2800" dirty="0"/>
              <a:t>File server.</a:t>
            </a:r>
          </a:p>
          <a:p>
            <a:pPr marL="514350" indent="-514350">
              <a:buAutoNum type="alphaLcParenR"/>
            </a:pPr>
            <a:r>
              <a:rPr lang="en-US" sz="2800" dirty="0"/>
              <a:t>Printer Server.</a:t>
            </a:r>
          </a:p>
          <a:p>
            <a:pPr marL="514350" indent="-514350">
              <a:buAutoNum type="alphaLcParenR"/>
            </a:pPr>
            <a:r>
              <a:rPr lang="en-US" sz="2800" dirty="0"/>
              <a:t>Switch.</a:t>
            </a:r>
          </a:p>
          <a:p>
            <a:pPr marL="514350" indent="-514350">
              <a:buAutoNum type="alphaLcParenR"/>
            </a:pPr>
            <a:r>
              <a:rPr lang="en-US" sz="2800" dirty="0"/>
              <a:t>Modem ADSL</a:t>
            </a:r>
          </a:p>
        </p:txBody>
      </p:sp>
    </p:spTree>
    <p:extLst>
      <p:ext uri="{BB962C8B-B14F-4D97-AF65-F5344CB8AC3E}">
        <p14:creationId xmlns:p14="http://schemas.microsoft.com/office/powerpoint/2010/main" val="24133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099" y="354744"/>
            <a:ext cx="7296150" cy="535531"/>
          </a:xfrm>
        </p:spPr>
        <p:txBody>
          <a:bodyPr/>
          <a:lstStyle/>
          <a:p>
            <a:r>
              <a:rPr lang="en-US" sz="3200" dirty="0"/>
              <a:t>CÂU HỎI ÔN TẬP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9941" y="1001561"/>
            <a:ext cx="8606268" cy="3448123"/>
          </a:xfrm>
        </p:spPr>
        <p:txBody>
          <a:bodyPr/>
          <a:lstStyle/>
          <a:p>
            <a:pPr>
              <a:buNone/>
            </a:pPr>
            <a:r>
              <a:rPr lang="en-US" sz="2800" b="1" dirty="0" err="1">
                <a:solidFill>
                  <a:srgbClr val="FF0000"/>
                </a:solidFill>
              </a:rPr>
              <a:t>Câu</a:t>
            </a:r>
            <a:r>
              <a:rPr lang="en-US" sz="2800" b="1" dirty="0">
                <a:solidFill>
                  <a:srgbClr val="FF0000"/>
                </a:solidFill>
              </a:rPr>
              <a:t> 4:</a:t>
            </a:r>
          </a:p>
          <a:p>
            <a:pPr>
              <a:buNone/>
            </a:pPr>
            <a:r>
              <a:rPr lang="en-US" sz="2800" dirty="0" err="1"/>
              <a:t>Ưu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Peer to Peer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gì</a:t>
            </a:r>
            <a:r>
              <a:rPr lang="en-US" sz="2800" dirty="0"/>
              <a:t> ?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tập</a:t>
            </a:r>
            <a:r>
              <a:rPr lang="en-US" sz="2800" dirty="0"/>
              <a:t> </a:t>
            </a:r>
            <a:r>
              <a:rPr lang="en-US" sz="2800" dirty="0" err="1"/>
              <a:t>trung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Bảo</a:t>
            </a:r>
            <a:r>
              <a:rPr lang="en-US" sz="2800" dirty="0"/>
              <a:t> </a:t>
            </a:r>
            <a:r>
              <a:rPr lang="en-US" sz="2800" dirty="0" err="1"/>
              <a:t>mật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cao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nối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lượng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lớn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/>
              <a:t>Chi </a:t>
            </a:r>
            <a:r>
              <a:rPr lang="en-US" sz="2800" dirty="0" err="1"/>
              <a:t>phí</a:t>
            </a:r>
            <a:r>
              <a:rPr lang="en-US" sz="2800" dirty="0"/>
              <a:t> </a:t>
            </a:r>
            <a:r>
              <a:rPr lang="en-US" sz="2800" dirty="0" err="1"/>
              <a:t>thấp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dễ</a:t>
            </a:r>
            <a:r>
              <a:rPr lang="en-US" sz="2800" dirty="0"/>
              <a:t> </a:t>
            </a:r>
            <a:r>
              <a:rPr lang="en-US" sz="2800" dirty="0" err="1"/>
              <a:t>lắp</a:t>
            </a:r>
            <a:r>
              <a:rPr lang="en-US" sz="2800" dirty="0"/>
              <a:t> </a:t>
            </a:r>
            <a:r>
              <a:rPr lang="en-US" sz="2800" dirty="0" err="1"/>
              <a:t>đặt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099" y="354744"/>
            <a:ext cx="7296150" cy="535531"/>
          </a:xfrm>
        </p:spPr>
        <p:txBody>
          <a:bodyPr/>
          <a:lstStyle/>
          <a:p>
            <a:r>
              <a:rPr lang="en-US" sz="3200" dirty="0"/>
              <a:t>CÂU HỎI ÔN TẬP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9942" y="1001561"/>
            <a:ext cx="8526755" cy="3448123"/>
          </a:xfrm>
        </p:spPr>
        <p:txBody>
          <a:bodyPr/>
          <a:lstStyle/>
          <a:p>
            <a:pPr>
              <a:buNone/>
            </a:pPr>
            <a:r>
              <a:rPr lang="en-US" sz="2800" b="1" dirty="0" err="1">
                <a:solidFill>
                  <a:srgbClr val="FF0000"/>
                </a:solidFill>
              </a:rPr>
              <a:t>Câu</a:t>
            </a:r>
            <a:r>
              <a:rPr lang="en-US" sz="2800" b="1" dirty="0">
                <a:solidFill>
                  <a:srgbClr val="FF0000"/>
                </a:solidFill>
              </a:rPr>
              <a:t> 5:</a:t>
            </a:r>
          </a:p>
          <a:p>
            <a:pPr>
              <a:buNone/>
            </a:pP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kiến</a:t>
            </a:r>
            <a:r>
              <a:rPr lang="en-US" sz="2800" dirty="0"/>
              <a:t> </a:t>
            </a:r>
            <a:r>
              <a:rPr lang="en-US" sz="2800" dirty="0" err="1"/>
              <a:t>trúc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</a:t>
            </a:r>
            <a:r>
              <a:rPr lang="en-US" sz="2800" dirty="0" err="1"/>
              <a:t>nào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 </a:t>
            </a:r>
            <a:r>
              <a:rPr lang="en-US" sz="2800" dirty="0" err="1"/>
              <a:t>đây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truyền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r>
              <a:rPr lang="en-US" sz="2800" dirty="0"/>
              <a:t> </a:t>
            </a:r>
            <a:r>
              <a:rPr lang="en-US" sz="2800" dirty="0" err="1"/>
              <a:t>xung</a:t>
            </a:r>
            <a:r>
              <a:rPr lang="en-US" sz="2800" dirty="0"/>
              <a:t> </a:t>
            </a:r>
            <a:r>
              <a:rPr lang="en-US" sz="2800" dirty="0" err="1"/>
              <a:t>đột</a:t>
            </a:r>
            <a:r>
              <a:rPr lang="en-US" sz="2800" dirty="0"/>
              <a:t> ?</a:t>
            </a:r>
          </a:p>
          <a:p>
            <a:pPr marL="514350" indent="-514350">
              <a:buAutoNum type="alphaLcParenR"/>
            </a:pPr>
            <a:r>
              <a:rPr lang="en-US" sz="2800" dirty="0"/>
              <a:t>Bus Topology.</a:t>
            </a:r>
          </a:p>
          <a:p>
            <a:pPr marL="514350" indent="-514350">
              <a:buAutoNum type="alphaLcParenR"/>
            </a:pPr>
            <a:r>
              <a:rPr lang="en-US" sz="2800" dirty="0"/>
              <a:t>Ring Topology.</a:t>
            </a:r>
          </a:p>
          <a:p>
            <a:pPr marL="514350" indent="-514350">
              <a:buAutoNum type="alphaLcParenR"/>
            </a:pPr>
            <a:r>
              <a:rPr lang="en-US" sz="2800" dirty="0"/>
              <a:t>Star Topology.</a:t>
            </a:r>
          </a:p>
          <a:p>
            <a:pPr marL="514350" indent="-514350">
              <a:buAutoNum type="alphaLcParenR"/>
            </a:pPr>
            <a:r>
              <a:rPr lang="en-US" sz="2800" dirty="0"/>
              <a:t>Mesh Topology.</a:t>
            </a:r>
          </a:p>
        </p:txBody>
      </p:sp>
    </p:spTree>
    <p:extLst>
      <p:ext uri="{BB962C8B-B14F-4D97-AF65-F5344CB8AC3E}">
        <p14:creationId xmlns:p14="http://schemas.microsoft.com/office/powerpoint/2010/main" val="94145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0701"/>
            <a:ext cx="10515600" cy="47663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i="1" dirty="0" err="1"/>
              <a:t>Học</a:t>
            </a:r>
            <a:r>
              <a:rPr lang="en-US" i="1" dirty="0"/>
              <a:t> </a:t>
            </a:r>
            <a:r>
              <a:rPr lang="en-US" i="1" dirty="0" err="1"/>
              <a:t>xong</a:t>
            </a:r>
            <a:r>
              <a:rPr lang="en-US" i="1" dirty="0"/>
              <a:t> </a:t>
            </a:r>
            <a:r>
              <a:rPr lang="en-US" i="1" dirty="0" err="1"/>
              <a:t>bài</a:t>
            </a:r>
            <a:r>
              <a:rPr lang="en-US" i="1" dirty="0"/>
              <a:t> </a:t>
            </a:r>
            <a:r>
              <a:rPr lang="en-US" i="1" dirty="0" err="1"/>
              <a:t>học</a:t>
            </a:r>
            <a:r>
              <a:rPr lang="en-US" i="1" dirty="0"/>
              <a:t> </a:t>
            </a:r>
            <a:r>
              <a:rPr lang="en-US" i="1" dirty="0" err="1"/>
              <a:t>này</a:t>
            </a:r>
            <a:r>
              <a:rPr lang="en-US" i="1" dirty="0"/>
              <a:t> </a:t>
            </a:r>
            <a:r>
              <a:rPr lang="en-US" i="1" dirty="0" err="1"/>
              <a:t>người</a:t>
            </a:r>
            <a:r>
              <a:rPr lang="en-US" i="1" dirty="0"/>
              <a:t> </a:t>
            </a:r>
            <a:r>
              <a:rPr lang="en-US" i="1" dirty="0" err="1"/>
              <a:t>học</a:t>
            </a:r>
            <a:r>
              <a:rPr lang="en-US" i="1" dirty="0"/>
              <a:t>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khả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:</a:t>
            </a:r>
            <a:endParaRPr lang="en-US" dirty="0"/>
          </a:p>
          <a:p>
            <a:pPr marL="0" indent="0" algn="just">
              <a:buNone/>
            </a:pPr>
            <a:r>
              <a:rPr lang="en-US" sz="2600" b="1" i="1" dirty="0"/>
              <a:t>1. </a:t>
            </a:r>
            <a:r>
              <a:rPr lang="en-US" sz="2600" b="1" i="1" dirty="0" err="1"/>
              <a:t>Về</a:t>
            </a:r>
            <a:r>
              <a:rPr lang="en-US" sz="2600" b="1" i="1" dirty="0"/>
              <a:t> </a:t>
            </a:r>
            <a:r>
              <a:rPr lang="en-US" sz="2600" b="1" i="1" dirty="0" err="1"/>
              <a:t>mặt</a:t>
            </a:r>
            <a:r>
              <a:rPr lang="en-US" sz="2600" b="1" i="1" dirty="0"/>
              <a:t> </a:t>
            </a:r>
            <a:r>
              <a:rPr lang="en-US" sz="2600" b="1" i="1" dirty="0" err="1"/>
              <a:t>kiến</a:t>
            </a:r>
            <a:r>
              <a:rPr lang="en-US" sz="2600" b="1" i="1" dirty="0"/>
              <a:t> </a:t>
            </a:r>
            <a:r>
              <a:rPr lang="en-US" sz="2600" b="1" i="1" dirty="0" err="1"/>
              <a:t>thức</a:t>
            </a:r>
            <a:r>
              <a:rPr lang="en-US" sz="2600" b="1" i="1" dirty="0"/>
              <a:t>:</a:t>
            </a:r>
            <a:r>
              <a:rPr lang="en-US" sz="2600" dirty="0"/>
              <a:t> </a:t>
            </a:r>
            <a:r>
              <a:rPr lang="en-US" sz="2600" dirty="0" err="1"/>
              <a:t>biết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khái</a:t>
            </a:r>
            <a:r>
              <a:rPr lang="en-US" sz="2600" dirty="0"/>
              <a:t> </a:t>
            </a:r>
            <a:r>
              <a:rPr lang="en-US" sz="2600" dirty="0" err="1"/>
              <a:t>niệm</a:t>
            </a:r>
            <a:r>
              <a:rPr lang="en-US" sz="2600" dirty="0"/>
              <a:t> </a:t>
            </a:r>
            <a:r>
              <a:rPr lang="en-US" sz="2600" dirty="0" err="1"/>
              <a:t>cơ</a:t>
            </a:r>
            <a:r>
              <a:rPr lang="en-US" sz="2600" dirty="0"/>
              <a:t> </a:t>
            </a:r>
            <a:r>
              <a:rPr lang="en-US" sz="2600" dirty="0" err="1"/>
              <a:t>bản</a:t>
            </a:r>
            <a:r>
              <a:rPr lang="en-US" sz="2600" dirty="0"/>
              <a:t>,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lĩnh</a:t>
            </a:r>
            <a:r>
              <a:rPr lang="en-US" sz="2600" dirty="0"/>
              <a:t> </a:t>
            </a:r>
            <a:r>
              <a:rPr lang="en-US" sz="2600" dirty="0" err="1"/>
              <a:t>vực</a:t>
            </a:r>
            <a:r>
              <a:rPr lang="en-US" sz="2600" dirty="0"/>
              <a:t> </a:t>
            </a:r>
            <a:r>
              <a:rPr lang="en-US" sz="2600" dirty="0" err="1"/>
              <a:t>nghiên</a:t>
            </a:r>
            <a:r>
              <a:rPr lang="en-US" sz="2600" dirty="0"/>
              <a:t> </a:t>
            </a:r>
            <a:r>
              <a:rPr lang="en-US" sz="2600" dirty="0" err="1"/>
              <a:t>cứu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 smtClean="0"/>
              <a:t>mạng</a:t>
            </a:r>
            <a:r>
              <a:rPr lang="en-US" sz="2600" dirty="0" smtClean="0"/>
              <a:t> </a:t>
            </a:r>
            <a:r>
              <a:rPr lang="en-US" sz="2600" dirty="0" err="1" smtClean="0"/>
              <a:t>máy</a:t>
            </a:r>
            <a:r>
              <a:rPr lang="en-US" sz="2600" dirty="0" smtClean="0"/>
              <a:t> </a:t>
            </a:r>
            <a:r>
              <a:rPr lang="en-US" sz="2600" dirty="0" err="1" smtClean="0"/>
              <a:t>tính</a:t>
            </a:r>
            <a:r>
              <a:rPr lang="en-US" sz="2600" dirty="0" smtClean="0"/>
              <a:t>. </a:t>
            </a:r>
            <a:r>
              <a:rPr lang="en-US" sz="2600" dirty="0" err="1"/>
              <a:t>Biết</a:t>
            </a:r>
            <a:r>
              <a:rPr lang="en-US" sz="2600" dirty="0"/>
              <a:t> </a:t>
            </a:r>
            <a:r>
              <a:rPr lang="en-US" sz="2600" dirty="0" err="1"/>
              <a:t>tổng</a:t>
            </a:r>
            <a:r>
              <a:rPr lang="en-US" sz="2600" dirty="0"/>
              <a:t> </a:t>
            </a:r>
            <a:r>
              <a:rPr lang="en-US" sz="2600" dirty="0" err="1"/>
              <a:t>quan</a:t>
            </a:r>
            <a:r>
              <a:rPr lang="en-US" sz="2600" dirty="0"/>
              <a:t> </a:t>
            </a:r>
            <a:r>
              <a:rPr lang="en-US" sz="2600" dirty="0" err="1"/>
              <a:t>về</a:t>
            </a:r>
            <a:r>
              <a:rPr lang="en-US" sz="2600" dirty="0"/>
              <a:t> </a:t>
            </a:r>
            <a:r>
              <a:rPr lang="en-US" sz="2600" dirty="0" err="1" smtClean="0"/>
              <a:t>mạng</a:t>
            </a:r>
            <a:r>
              <a:rPr lang="en-US" sz="2600" dirty="0" smtClean="0"/>
              <a:t> </a:t>
            </a:r>
            <a:r>
              <a:rPr lang="en-US" sz="2600" dirty="0" err="1" smtClean="0"/>
              <a:t>máy</a:t>
            </a:r>
            <a:r>
              <a:rPr lang="en-US" sz="2600" dirty="0" smtClean="0"/>
              <a:t> </a:t>
            </a:r>
            <a:r>
              <a:rPr lang="en-US" sz="2600" dirty="0" err="1" smtClean="0"/>
              <a:t>tính</a:t>
            </a:r>
            <a:r>
              <a:rPr lang="en-US" sz="2600" dirty="0" smtClean="0"/>
              <a:t>, </a:t>
            </a:r>
            <a:r>
              <a:rPr lang="en-US" sz="2600" dirty="0" err="1" smtClean="0"/>
              <a:t>phân</a:t>
            </a:r>
            <a:r>
              <a:rPr lang="en-US" sz="2600" dirty="0" smtClean="0"/>
              <a:t> </a:t>
            </a:r>
            <a:r>
              <a:rPr lang="en-US" sz="2600" dirty="0" err="1" smtClean="0"/>
              <a:t>loại</a:t>
            </a:r>
            <a:r>
              <a:rPr lang="en-US" sz="2600" dirty="0" smtClean="0"/>
              <a:t> </a:t>
            </a:r>
            <a:r>
              <a:rPr lang="en-US" sz="2600" dirty="0" err="1" smtClean="0"/>
              <a:t>mạng</a:t>
            </a:r>
            <a:r>
              <a:rPr lang="en-US" sz="2600" dirty="0" smtClean="0"/>
              <a:t> </a:t>
            </a:r>
            <a:r>
              <a:rPr lang="en-US" sz="2600" dirty="0" err="1" smtClean="0"/>
              <a:t>máy</a:t>
            </a:r>
            <a:r>
              <a:rPr lang="en-US" sz="2600" dirty="0" smtClean="0"/>
              <a:t> </a:t>
            </a:r>
            <a:r>
              <a:rPr lang="en-US" sz="2600" dirty="0" err="1" smtClean="0"/>
              <a:t>tính</a:t>
            </a:r>
            <a:r>
              <a:rPr lang="en-US" sz="2600" dirty="0" smtClean="0"/>
              <a:t>, </a:t>
            </a:r>
            <a:r>
              <a:rPr lang="en-US" sz="2600" dirty="0" err="1" smtClean="0"/>
              <a:t>giải</a:t>
            </a:r>
            <a:r>
              <a:rPr lang="en-US" sz="2600" dirty="0" smtClean="0"/>
              <a:t> </a:t>
            </a:r>
            <a:r>
              <a:rPr lang="en-US" sz="2600" dirty="0" err="1" smtClean="0"/>
              <a:t>thích</a:t>
            </a:r>
            <a:r>
              <a:rPr lang="en-US" sz="2600" dirty="0" smtClean="0"/>
              <a:t> </a:t>
            </a:r>
            <a:r>
              <a:rPr lang="en-US" sz="2600" dirty="0" err="1" smtClean="0"/>
              <a:t>được</a:t>
            </a:r>
            <a:r>
              <a:rPr lang="en-US" sz="2600" dirty="0" smtClean="0"/>
              <a:t> </a:t>
            </a:r>
            <a:r>
              <a:rPr lang="en-US" sz="2600" dirty="0" err="1" smtClean="0"/>
              <a:t>mô</a:t>
            </a:r>
            <a:r>
              <a:rPr lang="en-US" sz="2600" dirty="0" smtClean="0"/>
              <a:t> </a:t>
            </a:r>
            <a:r>
              <a:rPr lang="en-US" sz="2600" dirty="0" err="1" smtClean="0"/>
              <a:t>hình</a:t>
            </a:r>
            <a:r>
              <a:rPr lang="en-US" sz="2600" dirty="0" smtClean="0"/>
              <a:t> OSI, </a:t>
            </a:r>
            <a:r>
              <a:rPr lang="en-US" sz="2600" dirty="0" err="1" smtClean="0"/>
              <a:t>chức</a:t>
            </a:r>
            <a:r>
              <a:rPr lang="en-US" sz="2600" dirty="0" smtClean="0"/>
              <a:t> </a:t>
            </a:r>
            <a:r>
              <a:rPr lang="en-US" sz="2600" dirty="0" err="1" smtClean="0"/>
              <a:t>năng</a:t>
            </a:r>
            <a:r>
              <a:rPr lang="en-US" sz="2600" dirty="0" smtClean="0"/>
              <a:t> </a:t>
            </a:r>
            <a:r>
              <a:rPr lang="en-US" sz="2600" dirty="0" err="1" smtClean="0"/>
              <a:t>của</a:t>
            </a:r>
            <a:r>
              <a:rPr lang="en-US" sz="2600" dirty="0" smtClean="0"/>
              <a:t> </a:t>
            </a:r>
            <a:r>
              <a:rPr lang="en-US" sz="2600" dirty="0" err="1" smtClean="0"/>
              <a:t>mỗi</a:t>
            </a:r>
            <a:r>
              <a:rPr lang="en-US" sz="2600" dirty="0" smtClean="0"/>
              <a:t> </a:t>
            </a:r>
            <a:r>
              <a:rPr lang="en-US" sz="2600" dirty="0" err="1" smtClean="0"/>
              <a:t>lớp</a:t>
            </a:r>
            <a:r>
              <a:rPr lang="en-US" sz="2600" dirty="0" smtClean="0"/>
              <a:t>, </a:t>
            </a:r>
            <a:r>
              <a:rPr lang="en-US" sz="2600" dirty="0" err="1" smtClean="0"/>
              <a:t>nguyên</a:t>
            </a:r>
            <a:r>
              <a:rPr lang="en-US" sz="2600" dirty="0" smtClean="0"/>
              <a:t> </a:t>
            </a:r>
            <a:r>
              <a:rPr lang="en-US" sz="2600" dirty="0" err="1" smtClean="0"/>
              <a:t>tắc</a:t>
            </a:r>
            <a:r>
              <a:rPr lang="en-US" sz="2600" dirty="0" smtClean="0"/>
              <a:t> </a:t>
            </a:r>
            <a:r>
              <a:rPr lang="en-US" sz="2600" dirty="0" err="1" smtClean="0"/>
              <a:t>truyền</a:t>
            </a:r>
            <a:r>
              <a:rPr lang="en-US" sz="2600" dirty="0" smtClean="0"/>
              <a:t> </a:t>
            </a:r>
            <a:r>
              <a:rPr lang="en-US" sz="2600" dirty="0" err="1" smtClean="0"/>
              <a:t>dữ</a:t>
            </a:r>
            <a:r>
              <a:rPr lang="en-US" sz="2600" dirty="0" smtClean="0"/>
              <a:t> </a:t>
            </a:r>
            <a:r>
              <a:rPr lang="en-US" sz="2600" dirty="0" err="1" smtClean="0"/>
              <a:t>liệu</a:t>
            </a:r>
            <a:r>
              <a:rPr lang="en-US" sz="2600" dirty="0" smtClean="0"/>
              <a:t>.</a:t>
            </a:r>
            <a:endParaRPr lang="en-US" sz="2600" dirty="0"/>
          </a:p>
          <a:p>
            <a:pPr marL="0" indent="0" algn="just">
              <a:buNone/>
            </a:pPr>
            <a:r>
              <a:rPr lang="en-US" sz="2600" b="1" i="1" dirty="0"/>
              <a:t>2. </a:t>
            </a:r>
            <a:r>
              <a:rPr lang="en-US" sz="2600" b="1" i="1" dirty="0" err="1"/>
              <a:t>Về</a:t>
            </a:r>
            <a:r>
              <a:rPr lang="en-US" sz="2600" b="1" i="1" dirty="0"/>
              <a:t> </a:t>
            </a:r>
            <a:r>
              <a:rPr lang="en-US" sz="2600" b="1" i="1" dirty="0" err="1"/>
              <a:t>mặt</a:t>
            </a:r>
            <a:r>
              <a:rPr lang="en-US" sz="2600" b="1" i="1" dirty="0"/>
              <a:t> </a:t>
            </a:r>
            <a:r>
              <a:rPr lang="en-US" sz="2600" b="1" i="1" dirty="0" err="1"/>
              <a:t>kỹ</a:t>
            </a:r>
            <a:r>
              <a:rPr lang="en-US" sz="2600" b="1" i="1" dirty="0"/>
              <a:t> </a:t>
            </a:r>
            <a:r>
              <a:rPr lang="en-US" sz="2600" b="1" i="1" dirty="0" err="1"/>
              <a:t>năng</a:t>
            </a:r>
            <a:r>
              <a:rPr lang="en-US" sz="2600" b="1" i="1" dirty="0"/>
              <a:t>: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thể</a:t>
            </a:r>
            <a:r>
              <a:rPr lang="en-US" sz="2600" dirty="0"/>
              <a:t> </a:t>
            </a:r>
            <a:r>
              <a:rPr lang="en-US" sz="2600" dirty="0" err="1"/>
              <a:t>vận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kiến</a:t>
            </a:r>
            <a:r>
              <a:rPr lang="en-US" sz="2600" dirty="0"/>
              <a:t> </a:t>
            </a:r>
            <a:r>
              <a:rPr lang="en-US" sz="2600" dirty="0" err="1"/>
              <a:t>thức</a:t>
            </a:r>
            <a:r>
              <a:rPr lang="en-US" sz="2600" dirty="0"/>
              <a:t> </a:t>
            </a:r>
            <a:r>
              <a:rPr lang="en-US" sz="2600" dirty="0" err="1"/>
              <a:t>đã</a:t>
            </a:r>
            <a:r>
              <a:rPr lang="en-US" sz="2600" dirty="0"/>
              <a:t> </a:t>
            </a:r>
            <a:r>
              <a:rPr lang="en-US" sz="2600" dirty="0" err="1"/>
              <a:t>học</a:t>
            </a:r>
            <a:r>
              <a:rPr lang="en-US" sz="2600" dirty="0"/>
              <a:t>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làm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bài</a:t>
            </a:r>
            <a:r>
              <a:rPr lang="en-US" sz="2600" dirty="0"/>
              <a:t> </a:t>
            </a:r>
            <a:r>
              <a:rPr lang="en-US" sz="2600" dirty="0" err="1"/>
              <a:t>toán</a:t>
            </a:r>
            <a:r>
              <a:rPr lang="en-US" sz="2600" dirty="0"/>
              <a:t> </a:t>
            </a:r>
            <a:r>
              <a:rPr lang="en-US" sz="2600" dirty="0" err="1"/>
              <a:t>chuyển</a:t>
            </a:r>
            <a:r>
              <a:rPr lang="en-US" sz="2600" dirty="0"/>
              <a:t> </a:t>
            </a:r>
            <a:r>
              <a:rPr lang="en-US" sz="2600" dirty="0" err="1"/>
              <a:t>đổi</a:t>
            </a:r>
            <a:r>
              <a:rPr lang="en-US" sz="2600" dirty="0"/>
              <a:t> qua </a:t>
            </a:r>
            <a:r>
              <a:rPr lang="en-US" sz="2600" dirty="0" err="1"/>
              <a:t>lại</a:t>
            </a:r>
            <a:r>
              <a:rPr lang="en-US" sz="2600" dirty="0"/>
              <a:t> </a:t>
            </a:r>
            <a:r>
              <a:rPr lang="en-US" sz="2600" dirty="0" err="1"/>
              <a:t>giữa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hệ</a:t>
            </a:r>
            <a:r>
              <a:rPr lang="en-US" sz="2600" dirty="0"/>
              <a:t> </a:t>
            </a:r>
            <a:r>
              <a:rPr lang="en-US" sz="2600" dirty="0" err="1"/>
              <a:t>đếm</a:t>
            </a:r>
            <a:r>
              <a:rPr lang="en-US" sz="2600" dirty="0"/>
              <a:t>; </a:t>
            </a:r>
            <a:r>
              <a:rPr lang="en-US" sz="2600" dirty="0" err="1"/>
              <a:t>biết</a:t>
            </a:r>
            <a:r>
              <a:rPr lang="en-US" sz="2600" dirty="0"/>
              <a:t> </a:t>
            </a:r>
            <a:r>
              <a:rPr lang="en-US" sz="2600" dirty="0" err="1"/>
              <a:t>một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kỹ</a:t>
            </a:r>
            <a:r>
              <a:rPr lang="en-US" sz="2600" dirty="0"/>
              <a:t> </a:t>
            </a:r>
            <a:r>
              <a:rPr lang="en-US" sz="2600" dirty="0" err="1"/>
              <a:t>thuật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máy</a:t>
            </a:r>
            <a:r>
              <a:rPr lang="en-US" sz="2600" dirty="0"/>
              <a:t> </a:t>
            </a:r>
            <a:r>
              <a:rPr lang="en-US" sz="2600" dirty="0" err="1"/>
              <a:t>tính</a:t>
            </a:r>
            <a:r>
              <a:rPr lang="en-US" sz="2600" dirty="0"/>
              <a:t>,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thể</a:t>
            </a:r>
            <a:r>
              <a:rPr lang="en-US" sz="2600" dirty="0"/>
              <a:t> </a:t>
            </a:r>
            <a:r>
              <a:rPr lang="en-US" sz="2600" dirty="0" err="1"/>
              <a:t>truy</a:t>
            </a:r>
            <a:r>
              <a:rPr lang="en-US" sz="2600" dirty="0"/>
              <a:t> </a:t>
            </a:r>
            <a:r>
              <a:rPr lang="en-US" sz="2600" dirty="0" err="1"/>
              <a:t>cập</a:t>
            </a:r>
            <a:r>
              <a:rPr lang="en-US" sz="2600" dirty="0"/>
              <a:t> </a:t>
            </a:r>
            <a:r>
              <a:rPr lang="en-US" sz="2600" dirty="0" err="1"/>
              <a:t>mạng</a:t>
            </a:r>
            <a:r>
              <a:rPr lang="en-US" sz="2600" dirty="0"/>
              <a:t> internet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tìm</a:t>
            </a:r>
            <a:r>
              <a:rPr lang="en-US" sz="2600" dirty="0"/>
              <a:t> </a:t>
            </a:r>
            <a:r>
              <a:rPr lang="en-US" sz="2600" dirty="0" err="1"/>
              <a:t>thông</a:t>
            </a:r>
            <a:r>
              <a:rPr lang="en-US" sz="2600" dirty="0"/>
              <a:t> tin.  </a:t>
            </a:r>
          </a:p>
          <a:p>
            <a:pPr marL="0" indent="0" algn="just">
              <a:buNone/>
            </a:pPr>
            <a:r>
              <a:rPr lang="en-US" sz="2600" b="1" i="1" dirty="0"/>
              <a:t>3. </a:t>
            </a:r>
            <a:r>
              <a:rPr lang="en-US" sz="2600" b="1" i="1" dirty="0" err="1"/>
              <a:t>Về</a:t>
            </a:r>
            <a:r>
              <a:rPr lang="en-US" sz="2600" b="1" i="1" dirty="0"/>
              <a:t> </a:t>
            </a:r>
            <a:r>
              <a:rPr lang="en-US" sz="2600" b="1" i="1" dirty="0" err="1"/>
              <a:t>thái</a:t>
            </a:r>
            <a:r>
              <a:rPr lang="en-US" sz="2600" b="1" i="1" dirty="0"/>
              <a:t> </a:t>
            </a:r>
            <a:r>
              <a:rPr lang="en-US" sz="2600" b="1" i="1" dirty="0" err="1"/>
              <a:t>độ</a:t>
            </a:r>
            <a:r>
              <a:rPr lang="en-US" sz="2600" b="1" i="1" dirty="0"/>
              <a:t>:</a:t>
            </a:r>
            <a:r>
              <a:rPr lang="en-US" sz="2600" dirty="0"/>
              <a:t> </a:t>
            </a:r>
            <a:r>
              <a:rPr lang="en-US" sz="2600" dirty="0" err="1"/>
              <a:t>phải</a:t>
            </a:r>
            <a:r>
              <a:rPr lang="en-US" sz="2600" dirty="0"/>
              <a:t> </a:t>
            </a:r>
            <a:r>
              <a:rPr lang="en-US" sz="2600" dirty="0" err="1"/>
              <a:t>nghiêm</a:t>
            </a:r>
            <a:r>
              <a:rPr lang="en-US" sz="2600" dirty="0"/>
              <a:t> </a:t>
            </a:r>
            <a:r>
              <a:rPr lang="en-US" sz="2600" dirty="0" err="1"/>
              <a:t>túc</a:t>
            </a:r>
            <a:r>
              <a:rPr lang="en-US" sz="2600" dirty="0"/>
              <a:t> </a:t>
            </a:r>
            <a:r>
              <a:rPr lang="en-US" sz="2600" dirty="0" err="1"/>
              <a:t>trong</a:t>
            </a:r>
            <a:r>
              <a:rPr lang="en-US" sz="2600" dirty="0"/>
              <a:t> </a:t>
            </a:r>
            <a:r>
              <a:rPr lang="en-US" sz="2600" dirty="0" err="1"/>
              <a:t>học</a:t>
            </a:r>
            <a:r>
              <a:rPr lang="en-US" sz="2600" dirty="0"/>
              <a:t> </a:t>
            </a:r>
            <a:r>
              <a:rPr lang="en-US" sz="2600" dirty="0" err="1"/>
              <a:t>tập</a:t>
            </a:r>
            <a:r>
              <a:rPr lang="en-US" sz="2600" dirty="0"/>
              <a:t>, </a:t>
            </a:r>
            <a:r>
              <a:rPr lang="en-US" sz="2600" dirty="0" err="1"/>
              <a:t>phải</a:t>
            </a:r>
            <a:r>
              <a:rPr lang="en-US" sz="2600" dirty="0"/>
              <a:t> </a:t>
            </a:r>
            <a:r>
              <a:rPr lang="en-US" sz="2600" dirty="0" err="1"/>
              <a:t>thường</a:t>
            </a:r>
            <a:r>
              <a:rPr lang="en-US" sz="2600" dirty="0"/>
              <a:t> </a:t>
            </a:r>
            <a:r>
              <a:rPr lang="en-US" sz="2600" dirty="0" err="1"/>
              <a:t>xuyên</a:t>
            </a:r>
            <a:r>
              <a:rPr lang="en-US" sz="2600" dirty="0"/>
              <a:t> </a:t>
            </a:r>
            <a:r>
              <a:rPr lang="en-US" sz="2600" dirty="0" err="1"/>
              <a:t>làm</a:t>
            </a:r>
            <a:r>
              <a:rPr lang="en-US" sz="2600" dirty="0"/>
              <a:t> </a:t>
            </a:r>
            <a:r>
              <a:rPr lang="en-US" sz="2600" dirty="0" err="1"/>
              <a:t>bài</a:t>
            </a:r>
            <a:r>
              <a:rPr lang="en-US" sz="2600" dirty="0"/>
              <a:t> </a:t>
            </a:r>
            <a:r>
              <a:rPr lang="en-US" sz="2600" dirty="0" err="1"/>
              <a:t>tập</a:t>
            </a:r>
            <a:r>
              <a:rPr lang="en-US" sz="2600" dirty="0"/>
              <a:t>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cũng</a:t>
            </a:r>
            <a:r>
              <a:rPr lang="en-US" sz="2600" dirty="0"/>
              <a:t> </a:t>
            </a:r>
            <a:r>
              <a:rPr lang="en-US" sz="2600" dirty="0" err="1"/>
              <a:t>cố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kiến</a:t>
            </a:r>
            <a:r>
              <a:rPr lang="en-US" sz="2600" dirty="0"/>
              <a:t> </a:t>
            </a:r>
            <a:r>
              <a:rPr lang="en-US" sz="2600" dirty="0" err="1"/>
              <a:t>thức</a:t>
            </a:r>
            <a:r>
              <a:rPr lang="en-US" sz="2600" dirty="0"/>
              <a:t> </a:t>
            </a:r>
            <a:r>
              <a:rPr lang="en-US" sz="2600" dirty="0" err="1"/>
              <a:t>đã</a:t>
            </a:r>
            <a:r>
              <a:rPr lang="en-US" sz="2600" dirty="0"/>
              <a:t> </a:t>
            </a:r>
            <a:r>
              <a:rPr lang="en-US" sz="2600" dirty="0" err="1"/>
              <a:t>học</a:t>
            </a:r>
            <a:r>
              <a:rPr lang="en-US" sz="2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099" y="354744"/>
            <a:ext cx="7296150" cy="535531"/>
          </a:xfrm>
        </p:spPr>
        <p:txBody>
          <a:bodyPr/>
          <a:lstStyle/>
          <a:p>
            <a:r>
              <a:rPr lang="en-US" sz="3200" dirty="0"/>
              <a:t>CÂU HỎI ÔN TẬP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09941" y="1001561"/>
            <a:ext cx="8606268" cy="3060325"/>
          </a:xfrm>
        </p:spPr>
        <p:txBody>
          <a:bodyPr/>
          <a:lstStyle/>
          <a:p>
            <a:pPr>
              <a:buNone/>
            </a:pPr>
            <a:r>
              <a:rPr lang="en-US" sz="2800" b="1" dirty="0" err="1">
                <a:solidFill>
                  <a:srgbClr val="FF0000"/>
                </a:solidFill>
              </a:rPr>
              <a:t>Câu</a:t>
            </a:r>
            <a:r>
              <a:rPr lang="en-US" sz="2800" b="1" dirty="0">
                <a:solidFill>
                  <a:srgbClr val="FF0000"/>
                </a:solidFill>
              </a:rPr>
              <a:t> 6:</a:t>
            </a:r>
          </a:p>
          <a:p>
            <a:pPr>
              <a:buNone/>
            </a:pP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STAR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r>
              <a:rPr lang="en-US" sz="2800" dirty="0"/>
              <a:t> </a:t>
            </a:r>
            <a:r>
              <a:rPr lang="en-US" sz="2800" dirty="0" err="1"/>
              <a:t>gì</a:t>
            </a:r>
            <a:r>
              <a:rPr lang="en-US" sz="2800" dirty="0"/>
              <a:t> ?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Cáp</a:t>
            </a:r>
            <a:r>
              <a:rPr lang="en-US" sz="2800" dirty="0"/>
              <a:t> </a:t>
            </a:r>
            <a:r>
              <a:rPr lang="en-US" sz="2800" dirty="0" err="1"/>
              <a:t>xoắn</a:t>
            </a:r>
            <a:r>
              <a:rPr lang="en-US" sz="2800" dirty="0"/>
              <a:t> </a:t>
            </a:r>
            <a:r>
              <a:rPr lang="en-US" sz="2800" dirty="0" err="1"/>
              <a:t>đôi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nối</a:t>
            </a:r>
            <a:r>
              <a:rPr lang="en-US" sz="2800" dirty="0"/>
              <a:t> </a:t>
            </a:r>
            <a:r>
              <a:rPr lang="en-US" sz="2800" dirty="0" err="1"/>
              <a:t>RJ45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Cáp</a:t>
            </a:r>
            <a:r>
              <a:rPr lang="en-US" sz="2800" dirty="0"/>
              <a:t> </a:t>
            </a:r>
            <a:r>
              <a:rPr lang="en-US" sz="2800" dirty="0" err="1"/>
              <a:t>đồng</a:t>
            </a:r>
            <a:r>
              <a:rPr lang="en-US" sz="2800" dirty="0"/>
              <a:t> </a:t>
            </a:r>
            <a:r>
              <a:rPr lang="en-US" sz="2800" dirty="0" err="1"/>
              <a:t>trục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nối</a:t>
            </a:r>
            <a:r>
              <a:rPr lang="en-US" sz="2800" dirty="0"/>
              <a:t> </a:t>
            </a:r>
            <a:r>
              <a:rPr lang="en-US" sz="2800" dirty="0" err="1"/>
              <a:t>RJ45</a:t>
            </a:r>
            <a:r>
              <a:rPr lang="en-US" sz="2800" dirty="0"/>
              <a:t>.</a:t>
            </a:r>
          </a:p>
          <a:p>
            <a:pPr marL="514350" indent="-514350">
              <a:buAutoNum type="alphaLcParenR"/>
            </a:pPr>
            <a:r>
              <a:rPr lang="en-US" sz="2800" dirty="0"/>
              <a:t>Hub hay Switch.</a:t>
            </a:r>
          </a:p>
          <a:p>
            <a:pPr marL="514350" indent="-514350">
              <a:buAutoNum type="alphaLcParenR"/>
            </a:pPr>
            <a:r>
              <a:rPr lang="en-US" sz="2800" dirty="0" err="1"/>
              <a:t>Câu</a:t>
            </a:r>
            <a:r>
              <a:rPr lang="en-US" sz="2800" dirty="0"/>
              <a:t> a) </a:t>
            </a:r>
            <a:r>
              <a:rPr lang="en-US" sz="2800" dirty="0" err="1"/>
              <a:t>và</a:t>
            </a:r>
            <a:r>
              <a:rPr lang="en-US" sz="2800" dirty="0"/>
              <a:t> c) </a:t>
            </a:r>
            <a:r>
              <a:rPr lang="en-US" sz="2800" dirty="0" err="1"/>
              <a:t>đều</a:t>
            </a:r>
            <a:r>
              <a:rPr lang="en-US" sz="2800" dirty="0"/>
              <a:t> </a:t>
            </a:r>
            <a:r>
              <a:rPr lang="en-US" sz="2800" dirty="0" err="1"/>
              <a:t>đúng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84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0304" y="1109472"/>
            <a:ext cx="4072128" cy="4547616"/>
          </a:xfrm>
        </p:spPr>
        <p:txBody>
          <a:bodyPr>
            <a:normAutofit/>
          </a:bodyPr>
          <a:lstStyle/>
          <a:p>
            <a:r>
              <a:rPr lang="en-US" sz="8000"/>
              <a:t>HỎI</a:t>
            </a:r>
            <a:br>
              <a:rPr lang="en-US" sz="8000"/>
            </a:br>
            <a:r>
              <a:rPr lang="en-US" sz="8000"/>
              <a:t>&amp;</a:t>
            </a:r>
            <a:br>
              <a:rPr lang="en-US" sz="8000"/>
            </a:br>
            <a:r>
              <a:rPr lang="en-US" sz="8000"/>
              <a:t>ĐÁP</a:t>
            </a:r>
            <a:endParaRPr lang="en-US" sz="8000"/>
          </a:p>
        </p:txBody>
      </p:sp>
      <p:pic>
        <p:nvPicPr>
          <p:cNvPr id="5" name="Picture 2" descr="http://www.3sixtyinteractiveblog.com/wp-content/uploads/2011/09/iStock_000007651615Mediu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32" y="855387"/>
            <a:ext cx="4628104" cy="462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chuẩn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mạng</a:t>
            </a:r>
            <a:endParaRPr lang="en-US" sz="2400" b="1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026679" y="1174728"/>
            <a:ext cx="8541067" cy="2416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1- ANSI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merican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ational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tandards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nstitute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Tiêu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Quốc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Kỳ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hơn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1000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thành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viên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quốc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tham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Tx/>
              <a:buChar char="-"/>
            </a:pPr>
            <a:r>
              <a:rPr lang="vi-VN" dirty="0" smtClean="0">
                <a:latin typeface="Arial" pitchFamily="34" charset="0"/>
                <a:cs typeface="Arial" pitchFamily="34" charset="0"/>
              </a:rPr>
              <a:t> 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Đưa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nền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kỹ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thuật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tử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7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chuẩn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mạng</a:t>
            </a:r>
            <a:endParaRPr lang="en-US" sz="2400" b="1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948353" y="1260094"/>
            <a:ext cx="9144001" cy="5515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2- IEEE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nstitute of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lectrical and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lectronic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ngineers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):</a:t>
            </a:r>
          </a:p>
          <a:p>
            <a:pPr algn="just"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kỹ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nghệ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tử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buFontTx/>
              <a:buChar char="-"/>
            </a:pPr>
            <a:r>
              <a:rPr lang="vi-VN" dirty="0" smtClean="0">
                <a:latin typeface="Arial" pitchFamily="34" charset="0"/>
                <a:cs typeface="Arial" pitchFamily="34" charset="0"/>
              </a:rPr>
              <a:t>IEEE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đề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xướng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quá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kỹ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nghệ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sáng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tạo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triển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tích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hợp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, chia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sẻ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ứng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hiểu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biết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về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công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nghệ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tử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tin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học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buFontTx/>
              <a:buChar char="-"/>
            </a:pPr>
            <a:r>
              <a:rPr lang="vi-VN" dirty="0" err="1" smtClean="0"/>
              <a:t>Tổ</a:t>
            </a:r>
            <a:r>
              <a:rPr lang="vi-VN" dirty="0" smtClean="0"/>
              <a:t> </a:t>
            </a:r>
            <a:r>
              <a:rPr lang="vi-VN" dirty="0" err="1" smtClean="0"/>
              <a:t>chức</a:t>
            </a:r>
            <a:r>
              <a:rPr lang="vi-VN" dirty="0" smtClean="0"/>
              <a:t> </a:t>
            </a:r>
            <a:r>
              <a:rPr lang="vi-VN" dirty="0" err="1" smtClean="0"/>
              <a:t>này</a:t>
            </a:r>
            <a:r>
              <a:rPr lang="vi-VN" dirty="0" smtClean="0"/>
              <a:t> </a:t>
            </a:r>
            <a:r>
              <a:rPr lang="vi-VN" dirty="0" err="1" smtClean="0"/>
              <a:t>chính</a:t>
            </a:r>
            <a:r>
              <a:rPr lang="vi-VN" dirty="0" smtClean="0"/>
              <a:t> </a:t>
            </a:r>
            <a:r>
              <a:rPr lang="vi-VN" dirty="0" err="1" smtClean="0"/>
              <a:t>thức</a:t>
            </a:r>
            <a:r>
              <a:rPr lang="vi-VN" dirty="0" smtClean="0"/>
              <a:t> </a:t>
            </a:r>
            <a:r>
              <a:rPr lang="vi-VN" dirty="0" err="1" smtClean="0"/>
              <a:t>hoạt</a:t>
            </a:r>
            <a:r>
              <a:rPr lang="vi-VN" dirty="0" smtClean="0"/>
              <a:t> </a:t>
            </a:r>
            <a:r>
              <a:rPr lang="vi-VN" dirty="0" err="1" smtClean="0"/>
              <a:t>động</a:t>
            </a:r>
            <a:r>
              <a:rPr lang="vi-VN" dirty="0" smtClean="0"/>
              <a:t> </a:t>
            </a:r>
            <a:r>
              <a:rPr lang="vi-VN" dirty="0" err="1" smtClean="0"/>
              <a:t>đầu</a:t>
            </a:r>
            <a:r>
              <a:rPr lang="vi-VN" dirty="0" smtClean="0"/>
              <a:t> năm </a:t>
            </a:r>
            <a:r>
              <a:rPr lang="vi-VN" dirty="0" smtClean="0">
                <a:hlinkClick r:id="rId3" tooltip="1963"/>
              </a:rPr>
              <a:t>1963</a:t>
            </a:r>
            <a:r>
              <a:rPr lang="vi-VN" dirty="0" smtClean="0"/>
              <a:t>. </a:t>
            </a:r>
            <a:r>
              <a:rPr lang="vi-VN" dirty="0" err="1" smtClean="0"/>
              <a:t>Thành</a:t>
            </a:r>
            <a:r>
              <a:rPr lang="vi-VN" dirty="0" smtClean="0"/>
              <a:t> viên </a:t>
            </a:r>
            <a:r>
              <a:rPr lang="vi-VN" dirty="0" err="1" smtClean="0"/>
              <a:t>hiện</a:t>
            </a:r>
            <a:r>
              <a:rPr lang="vi-VN" dirty="0" smtClean="0"/>
              <a:t> hơn 350 </a:t>
            </a:r>
            <a:r>
              <a:rPr lang="vi-VN" dirty="0" err="1" smtClean="0"/>
              <a:t>ngàn</a:t>
            </a:r>
            <a:r>
              <a:rPr lang="vi-VN" dirty="0" smtClean="0"/>
              <a:t> </a:t>
            </a:r>
            <a:r>
              <a:rPr lang="vi-VN" dirty="0" err="1" smtClean="0"/>
              <a:t>người</a:t>
            </a:r>
            <a:r>
              <a:rPr lang="vi-VN" dirty="0" smtClean="0"/>
              <a:t> </a:t>
            </a:r>
            <a:r>
              <a:rPr lang="vi-VN" dirty="0" err="1" smtClean="0"/>
              <a:t>khắp</a:t>
            </a:r>
            <a:r>
              <a:rPr lang="vi-VN" dirty="0" smtClean="0"/>
              <a:t> nơi trên </a:t>
            </a:r>
            <a:r>
              <a:rPr lang="vi-VN" dirty="0" err="1" smtClean="0"/>
              <a:t>thế</a:t>
            </a:r>
            <a:r>
              <a:rPr lang="vi-VN" dirty="0" smtClean="0"/>
              <a:t> </a:t>
            </a:r>
            <a:r>
              <a:rPr lang="vi-VN" dirty="0" err="1" smtClean="0"/>
              <a:t>giới</a:t>
            </a:r>
            <a:r>
              <a:rPr lang="vi-VN" dirty="0" smtClean="0"/>
              <a:t> bao </a:t>
            </a:r>
            <a:r>
              <a:rPr lang="vi-VN" dirty="0" err="1" smtClean="0"/>
              <a:t>gồm</a:t>
            </a:r>
            <a:r>
              <a:rPr lang="vi-VN" dirty="0" smtClean="0"/>
              <a:t> </a:t>
            </a:r>
            <a:r>
              <a:rPr lang="vi-VN" dirty="0" err="1" smtClean="0"/>
              <a:t>kỹ</a:t>
            </a:r>
            <a:r>
              <a:rPr lang="vi-VN" dirty="0" smtClean="0"/>
              <a:t> sư, khoa </a:t>
            </a:r>
            <a:r>
              <a:rPr lang="vi-VN" dirty="0" err="1" smtClean="0"/>
              <a:t>học</a:t>
            </a:r>
            <a:r>
              <a:rPr lang="vi-VN" dirty="0" smtClean="0"/>
              <a:t> gia </a:t>
            </a:r>
            <a:r>
              <a:rPr lang="vi-VN" dirty="0" err="1" smtClean="0"/>
              <a:t>và</a:t>
            </a:r>
            <a:r>
              <a:rPr lang="vi-VN" dirty="0" smtClean="0"/>
              <a:t> sinh viên. </a:t>
            </a:r>
            <a:endParaRPr lang="en-US" dirty="0" smtClean="0"/>
          </a:p>
          <a:p>
            <a:pPr algn="just">
              <a:buFontTx/>
              <a:buChar char="-"/>
            </a:pPr>
            <a:r>
              <a:rPr lang="vi-VN" dirty="0" err="1" smtClean="0"/>
              <a:t>Một</a:t>
            </a:r>
            <a:r>
              <a:rPr lang="vi-VN" dirty="0" smtClean="0"/>
              <a:t> </a:t>
            </a:r>
            <a:r>
              <a:rPr lang="vi-VN" dirty="0" err="1" smtClean="0"/>
              <a:t>ảnh</a:t>
            </a:r>
            <a:r>
              <a:rPr lang="vi-VN" dirty="0" smtClean="0"/>
              <a:t> </a:t>
            </a:r>
            <a:r>
              <a:rPr lang="vi-VN" dirty="0" err="1" smtClean="0"/>
              <a:t>hưởng</a:t>
            </a:r>
            <a:r>
              <a:rPr lang="vi-VN" dirty="0" smtClean="0"/>
              <a:t> </a:t>
            </a:r>
            <a:r>
              <a:rPr lang="vi-VN" dirty="0" err="1" smtClean="0"/>
              <a:t>lớn</a:t>
            </a:r>
            <a:r>
              <a:rPr lang="vi-VN" dirty="0" smtClean="0"/>
              <a:t> </a:t>
            </a:r>
            <a:r>
              <a:rPr lang="vi-VN" dirty="0" err="1" smtClean="0"/>
              <a:t>của</a:t>
            </a:r>
            <a:r>
              <a:rPr lang="vi-VN" dirty="0" smtClean="0"/>
              <a:t> IEEE </a:t>
            </a:r>
            <a:r>
              <a:rPr lang="vi-VN" dirty="0" err="1" smtClean="0"/>
              <a:t>là</a:t>
            </a:r>
            <a:r>
              <a:rPr lang="vi-VN" dirty="0" smtClean="0"/>
              <a:t> </a:t>
            </a:r>
            <a:r>
              <a:rPr lang="vi-VN" dirty="0" err="1" smtClean="0"/>
              <a:t>việc</a:t>
            </a:r>
            <a:r>
              <a:rPr lang="vi-VN" dirty="0" smtClean="0"/>
              <a:t> </a:t>
            </a:r>
            <a:r>
              <a:rPr lang="vi-VN" dirty="0" err="1" smtClean="0"/>
              <a:t>phát</a:t>
            </a:r>
            <a:r>
              <a:rPr lang="vi-VN" dirty="0" smtClean="0"/>
              <a:t> </a:t>
            </a:r>
            <a:r>
              <a:rPr lang="vi-VN" dirty="0" err="1" smtClean="0"/>
              <a:t>triển</a:t>
            </a:r>
            <a:r>
              <a:rPr lang="vi-VN" dirty="0" smtClean="0"/>
              <a:t> </a:t>
            </a:r>
            <a:r>
              <a:rPr lang="vi-VN" dirty="0" smtClean="0">
                <a:hlinkClick r:id="rId4" tooltip="Tiêu chuẩn 802 (trang chưa được viết)"/>
              </a:rPr>
              <a:t>tiêu </a:t>
            </a:r>
            <a:r>
              <a:rPr lang="vi-VN" dirty="0" err="1" smtClean="0">
                <a:hlinkClick r:id="rId4" tooltip="Tiêu chuẩn 802 (trang chưa được viết)"/>
              </a:rPr>
              <a:t>chuẩn</a:t>
            </a:r>
            <a:r>
              <a:rPr lang="vi-VN" dirty="0" smtClean="0">
                <a:hlinkClick r:id="rId4" tooltip="Tiêu chuẩn 802 (trang chưa được viết)"/>
              </a:rPr>
              <a:t> 802</a:t>
            </a:r>
            <a:r>
              <a:rPr lang="vi-VN" dirty="0" smtClean="0"/>
              <a:t> cho </a:t>
            </a:r>
            <a:r>
              <a:rPr lang="vi-VN" dirty="0" smtClean="0">
                <a:hlinkClick r:id="rId5" tooltip="LAN"/>
              </a:rPr>
              <a:t>LAN</a:t>
            </a:r>
            <a:r>
              <a:rPr lang="vi-VN" dirty="0" smtClean="0"/>
              <a:t> </a:t>
            </a:r>
            <a:r>
              <a:rPr lang="vi-VN" dirty="0" err="1" smtClean="0"/>
              <a:t>và</a:t>
            </a:r>
            <a:r>
              <a:rPr lang="vi-VN" dirty="0" smtClean="0"/>
              <a:t> </a:t>
            </a:r>
            <a:r>
              <a:rPr lang="vi-VN" dirty="0" err="1" smtClean="0"/>
              <a:t>được</a:t>
            </a:r>
            <a:r>
              <a:rPr lang="vi-VN" dirty="0" smtClean="0"/>
              <a:t> </a:t>
            </a:r>
            <a:r>
              <a:rPr lang="vi-VN" dirty="0" err="1" smtClean="0"/>
              <a:t>phổ</a:t>
            </a:r>
            <a:r>
              <a:rPr lang="vi-VN" dirty="0" smtClean="0"/>
              <a:t> </a:t>
            </a:r>
            <a:r>
              <a:rPr lang="vi-VN" dirty="0" err="1" smtClean="0"/>
              <a:t>dụng</a:t>
            </a:r>
            <a:r>
              <a:rPr lang="vi-VN" dirty="0" smtClean="0"/>
              <a:t> </a:t>
            </a:r>
            <a:r>
              <a:rPr lang="vi-VN" dirty="0" err="1" smtClean="0"/>
              <a:t>mọi</a:t>
            </a:r>
            <a:r>
              <a:rPr lang="vi-VN" dirty="0" smtClean="0"/>
              <a:t> nơi.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4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chuẩn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mạng</a:t>
            </a:r>
            <a:endParaRPr lang="en-US" sz="2400" b="1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953527" y="1172249"/>
            <a:ext cx="8614219" cy="4871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3- ISO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nternational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tandards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rganization):</a:t>
            </a:r>
          </a:p>
          <a:p>
            <a:pPr algn="just">
              <a:buFontTx/>
              <a:buChar char="-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Tổ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chức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Quốc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tế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về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tiêu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hoá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buFontTx/>
              <a:buChar char="-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 Đ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ược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thành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lập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năm 1946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chính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thức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hoạt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23/2/1947,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nhằm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mục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đích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xây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dựng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tiêu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về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sản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xuất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, thương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mại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thông tin.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Tx/>
              <a:buChar char="-"/>
            </a:pPr>
            <a:r>
              <a:rPr lang="vi-VN" dirty="0" err="1" smtClean="0">
                <a:latin typeface="Arial" pitchFamily="34" charset="0"/>
                <a:cs typeface="Arial" pitchFamily="34" charset="0"/>
              </a:rPr>
              <a:t>Mục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đích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tiêu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ISO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tạo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kiện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cho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hoạt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trao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đổi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hàng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hoá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dịch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vụ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trên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toàn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trở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nên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dễ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dàng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tiện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hơn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đạt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hiệu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quả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chuẩn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mạng</a:t>
            </a:r>
            <a:endParaRPr lang="en-US" sz="2400" b="1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254641" y="1231969"/>
            <a:ext cx="8614219" cy="5774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4- ITU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nternational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elecommunication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nion):</a:t>
            </a:r>
          </a:p>
          <a:p>
            <a:pPr algn="just">
              <a:buFontTx/>
              <a:buChar char="-"/>
            </a:pPr>
            <a:r>
              <a:rPr lang="vi-VN" dirty="0" smtClean="0">
                <a:latin typeface="Arial" pitchFamily="34" charset="0"/>
                <a:cs typeface="Arial" pitchFamily="34" charset="0"/>
              </a:rPr>
              <a:t>ITU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Tổ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chức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viễn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thông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quốc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tế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thuộc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Liên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hiệp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quốc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thành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lập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năm 1865 (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tên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gọi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tiền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thân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Liên minh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báo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quốc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tế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International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Telegraph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Union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).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Tx/>
              <a:buChar char="-"/>
            </a:pPr>
            <a:r>
              <a:rPr lang="vi-VN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hoạt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ITU bao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trùm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tất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cả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vấn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đề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thuộc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ngành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Công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nghệ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Viễn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thông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Thông tin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buFontTx/>
              <a:buChar char="-"/>
            </a:pPr>
            <a:r>
              <a:rPr lang="vi-VN" dirty="0" smtClean="0">
                <a:latin typeface="Arial" pitchFamily="34" charset="0"/>
                <a:cs typeface="Arial" pitchFamily="34" charset="0"/>
              </a:rPr>
              <a:t>ITU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3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lĩnh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vực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hoạt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chính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gồm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: ITU-T (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Viễn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thông -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Telecom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), ITU-R (Thông tin vô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tuyến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Radio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), ITU-D (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triển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viễn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thông -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Telecommunications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dirty="0" err="1" smtClean="0">
                <a:latin typeface="Arial" pitchFamily="34" charset="0"/>
                <a:cs typeface="Arial" pitchFamily="34" charset="0"/>
              </a:rPr>
              <a:t>Development</a:t>
            </a:r>
            <a:r>
              <a:rPr lang="vi-VN" dirty="0" smtClean="0">
                <a:latin typeface="Arial" pitchFamily="34" charset="0"/>
                <a:cs typeface="Arial" pitchFamily="34" charset="0"/>
              </a:rPr>
              <a:t>).</a:t>
            </a:r>
          </a:p>
          <a:p>
            <a:pPr algn="just">
              <a:buFontTx/>
              <a:buChar char="-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thức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80339" y="1252671"/>
            <a:ext cx="8229600" cy="54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:</a:t>
            </a:r>
            <a:endParaRPr lang="en-US" dirty="0" smtClean="0"/>
          </a:p>
        </p:txBody>
      </p:sp>
      <p:pic>
        <p:nvPicPr>
          <p:cNvPr id="9" name="Picture 4" descr="sm_wink5"/>
          <p:cNvPicPr>
            <a:picLocks noChangeAspect="1" noChangeArrowheads="1"/>
          </p:cNvPicPr>
          <p:nvPr/>
        </p:nvPicPr>
        <p:blipFill>
          <a:blip r:embed="rId4" cstate="print"/>
          <a:srcRect b="22743"/>
          <a:stretch>
            <a:fillRect/>
          </a:stretch>
        </p:blipFill>
        <p:spPr bwMode="auto">
          <a:xfrm>
            <a:off x="4323253" y="2436946"/>
            <a:ext cx="9493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sm_wink5"/>
          <p:cNvPicPr>
            <a:picLocks noChangeAspect="1" noChangeArrowheads="1"/>
          </p:cNvPicPr>
          <p:nvPr/>
        </p:nvPicPr>
        <p:blipFill>
          <a:blip r:embed="rId4" cstate="print"/>
          <a:srcRect b="22835"/>
          <a:stretch>
            <a:fillRect/>
          </a:stretch>
        </p:blipFill>
        <p:spPr bwMode="auto">
          <a:xfrm>
            <a:off x="10011265" y="2436945"/>
            <a:ext cx="949325" cy="731838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</p:pic>
      <p:pic>
        <p:nvPicPr>
          <p:cNvPr id="11" name="Picture 6" descr="sm_ooo_st"/>
          <p:cNvPicPr>
            <a:picLocks noChangeAspect="1" noChangeArrowheads="1"/>
          </p:cNvPicPr>
          <p:nvPr/>
        </p:nvPicPr>
        <p:blipFill>
          <a:blip r:embed="rId5" cstate="print"/>
          <a:srcRect b="28149"/>
          <a:stretch>
            <a:fillRect/>
          </a:stretch>
        </p:blipFill>
        <p:spPr bwMode="auto">
          <a:xfrm>
            <a:off x="4250227" y="3086234"/>
            <a:ext cx="102076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 descr="sm_confused"/>
          <p:cNvPicPr>
            <a:picLocks noChangeAspect="1" noChangeArrowheads="1"/>
          </p:cNvPicPr>
          <p:nvPr/>
        </p:nvPicPr>
        <p:blipFill>
          <a:blip r:embed="rId6" cstate="print"/>
          <a:srcRect b="23622"/>
          <a:stretch>
            <a:fillRect/>
          </a:stretch>
        </p:blipFill>
        <p:spPr bwMode="auto">
          <a:xfrm>
            <a:off x="9939827" y="3086234"/>
            <a:ext cx="1008062" cy="769937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051133"/>
              </p:ext>
            </p:extLst>
          </p:nvPr>
        </p:nvGraphicFramePr>
        <p:xfrm>
          <a:off x="5186852" y="2581408"/>
          <a:ext cx="18669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7" imgW="1867667" imgH="715670" progId="Visio.Drawing.11">
                  <p:embed/>
                </p:oleObj>
              </mc:Choice>
              <mc:Fallback>
                <p:oleObj name="Visio" r:id="rId7" imgW="1867667" imgH="7156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852" y="2581408"/>
                        <a:ext cx="186690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49849"/>
              </p:ext>
            </p:extLst>
          </p:nvPr>
        </p:nvGraphicFramePr>
        <p:xfrm>
          <a:off x="7850678" y="2581408"/>
          <a:ext cx="2084387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9" imgW="2083724" imgH="715670" progId="Visio.Drawing.11">
                  <p:embed/>
                </p:oleObj>
              </mc:Choice>
              <mc:Fallback>
                <p:oleObj name="Visio" r:id="rId9" imgW="2083724" imgH="7156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0678" y="2581408"/>
                        <a:ext cx="2084387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5618652" y="2005146"/>
            <a:ext cx="2089150" cy="1439863"/>
          </a:xfrm>
          <a:prstGeom prst="cloudCallout">
            <a:avLst>
              <a:gd name="adj1" fmla="val -75454"/>
              <a:gd name="adj2" fmla="val 380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Oh my God, what did he say ?</a:t>
            </a: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7058515" y="3086233"/>
            <a:ext cx="2016125" cy="1727200"/>
          </a:xfrm>
          <a:prstGeom prst="cloudCallout">
            <a:avLst>
              <a:gd name="adj1" fmla="val 98269"/>
              <a:gd name="adj2" fmla="val -3584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2400" dirty="0" err="1">
                <a:solidFill>
                  <a:srgbClr val="002060"/>
                </a:solidFill>
              </a:rPr>
              <a:t>Không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biết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thằng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này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đang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nói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cái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gì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nữa</a:t>
            </a:r>
            <a:r>
              <a:rPr lang="en-US" sz="2400" dirty="0">
                <a:solidFill>
                  <a:srgbClr val="002060"/>
                </a:solidFill>
              </a:rPr>
              <a:t> ?</a:t>
            </a:r>
          </a:p>
        </p:txBody>
      </p:sp>
      <p:pic>
        <p:nvPicPr>
          <p:cNvPr id="17" name="Picture 14" descr="sm_dnci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18427" y="5318258"/>
            <a:ext cx="1008062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5618652" y="4886458"/>
            <a:ext cx="4248150" cy="1079500"/>
          </a:xfrm>
          <a:prstGeom prst="wedgeRoundRectCallout">
            <a:avLst>
              <a:gd name="adj1" fmla="val -72685"/>
              <a:gd name="adj2" fmla="val 4691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They do not understand each other because they are using different languages.</a:t>
            </a:r>
          </a:p>
        </p:txBody>
      </p:sp>
    </p:spTree>
    <p:extLst>
      <p:ext uri="{BB962C8B-B14F-4D97-AF65-F5344CB8AC3E}">
        <p14:creationId xmlns:p14="http://schemas.microsoft.com/office/powerpoint/2010/main" val="29807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15" grpId="0" animBg="1"/>
      <p:bldP spid="15" grpId="1" animBg="1"/>
      <p:bldP spid="16" grpId="0" animBg="1"/>
      <p:bldP spid="16" grpId="1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thức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80339" y="1252671"/>
            <a:ext cx="8229600" cy="54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Hãy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:</a:t>
            </a:r>
            <a:endParaRPr lang="en-US" dirty="0" smtClean="0"/>
          </a:p>
        </p:txBody>
      </p:sp>
      <p:pic>
        <p:nvPicPr>
          <p:cNvPr id="20" name="Picture 4" descr="sm_wink5"/>
          <p:cNvPicPr>
            <a:picLocks noChangeAspect="1" noChangeArrowheads="1"/>
          </p:cNvPicPr>
          <p:nvPr/>
        </p:nvPicPr>
        <p:blipFill>
          <a:blip r:embed="rId4" cstate="print"/>
          <a:srcRect b="22743"/>
          <a:stretch>
            <a:fillRect/>
          </a:stretch>
        </p:blipFill>
        <p:spPr bwMode="auto">
          <a:xfrm>
            <a:off x="4020439" y="2681877"/>
            <a:ext cx="9493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 descr="sm_wink5"/>
          <p:cNvPicPr>
            <a:picLocks noChangeAspect="1" noChangeArrowheads="1"/>
          </p:cNvPicPr>
          <p:nvPr/>
        </p:nvPicPr>
        <p:blipFill>
          <a:blip r:embed="rId4" cstate="print"/>
          <a:srcRect b="22835"/>
          <a:stretch>
            <a:fillRect/>
          </a:stretch>
        </p:blipFill>
        <p:spPr bwMode="auto">
          <a:xfrm>
            <a:off x="9708451" y="2681876"/>
            <a:ext cx="949325" cy="731838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761370"/>
              </p:ext>
            </p:extLst>
          </p:nvPr>
        </p:nvGraphicFramePr>
        <p:xfrm>
          <a:off x="4884038" y="2826339"/>
          <a:ext cx="18669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Visio" r:id="rId5" imgW="1867667" imgH="715670" progId="Visio.Drawing.11">
                  <p:embed/>
                </p:oleObj>
              </mc:Choice>
              <mc:Fallback>
                <p:oleObj name="Visio" r:id="rId5" imgW="1867667" imgH="7156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038" y="2826339"/>
                        <a:ext cx="186690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12" descr="sm_dnci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15613" y="5058364"/>
            <a:ext cx="1008062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AutoShape 13"/>
          <p:cNvSpPr>
            <a:spLocks noChangeArrowheads="1"/>
          </p:cNvSpPr>
          <p:nvPr/>
        </p:nvSpPr>
        <p:spPr bwMode="auto">
          <a:xfrm>
            <a:off x="5604763" y="4410664"/>
            <a:ext cx="4248150" cy="1079500"/>
          </a:xfrm>
          <a:prstGeom prst="wedgeRoundRectCallout">
            <a:avLst>
              <a:gd name="adj1" fmla="val -76083"/>
              <a:gd name="adj2" fmla="val 4691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 err="1" smtClean="0">
                <a:solidFill>
                  <a:srgbClr val="002060"/>
                </a:solidFill>
              </a:rPr>
              <a:t>Bây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giờ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họ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có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thể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hiểu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nhau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vì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sử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dụng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chung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một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ngôn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ngữ</a:t>
            </a:r>
            <a:r>
              <a:rPr lang="en-US" sz="2000" dirty="0" smtClean="0">
                <a:solidFill>
                  <a:srgbClr val="002060"/>
                </a:solidFill>
              </a:rPr>
              <a:t>!</a:t>
            </a:r>
            <a:endParaRPr lang="en-US" sz="2000" dirty="0">
              <a:solidFill>
                <a:srgbClr val="002060"/>
              </a:solidFill>
            </a:endParaRPr>
          </a:p>
        </p:txBody>
      </p:sp>
      <p:graphicFrame>
        <p:nvGraphicFramePr>
          <p:cNvPr id="2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09837"/>
              </p:ext>
            </p:extLst>
          </p:nvPr>
        </p:nvGraphicFramePr>
        <p:xfrm>
          <a:off x="6971601" y="2897777"/>
          <a:ext cx="276701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Visio" r:id="rId8" imgW="2767658" imgH="715670" progId="Visio.Drawing.11">
                  <p:embed/>
                </p:oleObj>
              </mc:Choice>
              <mc:Fallback>
                <p:oleObj name="Visio" r:id="rId8" imgW="2767658" imgH="7156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1601" y="2897777"/>
                        <a:ext cx="2767013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121979"/>
              </p:ext>
            </p:extLst>
          </p:nvPr>
        </p:nvGraphicFramePr>
        <p:xfrm>
          <a:off x="4812601" y="2897776"/>
          <a:ext cx="25876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Visio" r:id="rId10" imgW="2587660" imgH="743712" progId="Visio.Drawing.11">
                  <p:embed/>
                </p:oleObj>
              </mc:Choice>
              <mc:Fallback>
                <p:oleObj name="Visio" r:id="rId10" imgW="2587660" imgH="74371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2601" y="2897776"/>
                        <a:ext cx="25876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8454"/>
              </p:ext>
            </p:extLst>
          </p:nvPr>
        </p:nvGraphicFramePr>
        <p:xfrm>
          <a:off x="6755701" y="2897777"/>
          <a:ext cx="301942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12" imgW="3019478" imgH="715670" progId="Visio.Drawing.11">
                  <p:embed/>
                </p:oleObj>
              </mc:Choice>
              <mc:Fallback>
                <p:oleObj name="Visio" r:id="rId12" imgW="3019478" imgH="7156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5701" y="2897777"/>
                        <a:ext cx="301942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44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thức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pic>
        <p:nvPicPr>
          <p:cNvPr id="15" name="Picture 7" descr="301P_3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0934" y="1549003"/>
            <a:ext cx="4945063" cy="896938"/>
          </a:xfrm>
          <a:prstGeom prst="rect">
            <a:avLst/>
          </a:prstGeom>
          <a:noFill/>
        </p:spPr>
      </p:pic>
      <p:sp>
        <p:nvSpPr>
          <p:cNvPr id="16" name="Text Placeholder 3"/>
          <p:cNvSpPr txBox="1">
            <a:spLocks/>
          </p:cNvSpPr>
          <p:nvPr/>
        </p:nvSpPr>
        <p:spPr>
          <a:xfrm>
            <a:off x="2625725" y="2660291"/>
            <a:ext cx="9058656" cy="21595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smtClean="0"/>
              <a:t>	Trong mạng cũng vậy khi các hosts muốn truyền thông với các hosts khác thì chúng phải đồng ý với nhau trước một số quy tắc hay quy định nào đó thì mới truyền thông với nhau được. ĐÓ CHÍNH LÀ GIAO THỨC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942717" y="4767691"/>
            <a:ext cx="8717280" cy="1414272"/>
          </a:xfrm>
          <a:prstGeom prst="rect">
            <a:avLst/>
          </a:prstGeom>
          <a:solidFill>
            <a:srgbClr val="1E04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/>
              <a:t>Giao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r>
              <a:rPr lang="en-US" sz="2800" dirty="0"/>
              <a:t> (Protocol)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tắc</a:t>
            </a:r>
            <a:r>
              <a:rPr lang="en-US" sz="2800" dirty="0"/>
              <a:t>,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hay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ước</a:t>
            </a:r>
            <a:r>
              <a:rPr lang="en-US" sz="2800" dirty="0"/>
              <a:t> </a:t>
            </a:r>
            <a:r>
              <a:rPr lang="en-US" sz="2800" dirty="0" err="1"/>
              <a:t>mà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host </a:t>
            </a:r>
            <a:r>
              <a:rPr lang="en-US" sz="2800" dirty="0" err="1"/>
              <a:t>cùng</a:t>
            </a:r>
            <a:r>
              <a:rPr lang="en-US" sz="2800" dirty="0"/>
              <a:t> </a:t>
            </a:r>
            <a:r>
              <a:rPr lang="en-US" sz="2800" dirty="0" err="1"/>
              <a:t>thỏa</a:t>
            </a:r>
            <a:r>
              <a:rPr lang="en-US" sz="2800" dirty="0"/>
              <a:t> </a:t>
            </a:r>
            <a:r>
              <a:rPr lang="en-US" sz="2800" dirty="0" err="1"/>
              <a:t>thuận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r>
              <a:rPr lang="en-US" sz="2800" dirty="0"/>
              <a:t> </a:t>
            </a:r>
            <a:r>
              <a:rPr lang="en-US" sz="2800" dirty="0" err="1"/>
              <a:t>trước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tiến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 </a:t>
            </a:r>
            <a:r>
              <a:rPr lang="en-US" sz="2800" dirty="0" err="1"/>
              <a:t>truyền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933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thức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9" name="Line 21"/>
          <p:cNvSpPr>
            <a:spLocks noChangeShapeType="1"/>
          </p:cNvSpPr>
          <p:nvPr/>
        </p:nvSpPr>
        <p:spPr bwMode="auto">
          <a:xfrm>
            <a:off x="4906564" y="3495655"/>
            <a:ext cx="4535487" cy="0"/>
          </a:xfrm>
          <a:prstGeom prst="line">
            <a:avLst/>
          </a:prstGeom>
          <a:noFill/>
          <a:ln w="7937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4892656" y="1727053"/>
            <a:ext cx="4535488" cy="0"/>
          </a:xfrm>
          <a:prstGeom prst="line">
            <a:avLst/>
          </a:prstGeom>
          <a:noFill/>
          <a:ln w="7937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5" descr="delet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1806" y="1439716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458446"/>
              </p:ext>
            </p:extLst>
          </p:nvPr>
        </p:nvGraphicFramePr>
        <p:xfrm>
          <a:off x="4316394" y="1295253"/>
          <a:ext cx="100330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Visio" r:id="rId5" imgW="1003143" imgH="1494130" progId="Visio.Drawing.11">
                  <p:embed/>
                </p:oleObj>
              </mc:Choice>
              <mc:Fallback>
                <p:oleObj name="Visio" r:id="rId5" imgW="1003143" imgH="14941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394" y="1295253"/>
                        <a:ext cx="1003300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067946"/>
              </p:ext>
            </p:extLst>
          </p:nvPr>
        </p:nvGraphicFramePr>
        <p:xfrm>
          <a:off x="9142395" y="1295254"/>
          <a:ext cx="110648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Visio" r:id="rId7" imgW="1105999" imgH="1394155" progId="Visio.Drawing.11">
                  <p:embed/>
                </p:oleObj>
              </mc:Choice>
              <mc:Fallback>
                <p:oleObj name="Visio" r:id="rId7" imgW="1105999" imgH="139415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2395" y="1295254"/>
                        <a:ext cx="1106487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339707"/>
              </p:ext>
            </p:extLst>
          </p:nvPr>
        </p:nvGraphicFramePr>
        <p:xfrm>
          <a:off x="4690664" y="3351194"/>
          <a:ext cx="4540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Package" r:id="rId9" imgW="476280" imgH="552600" progId="Package">
                  <p:embed/>
                </p:oleObj>
              </mc:Choice>
              <mc:Fallback>
                <p:oleObj name="Package" r:id="rId9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666" b="50000"/>
                      <a:stretch>
                        <a:fillRect/>
                      </a:stretch>
                    </p:blipFill>
                    <p:spPr bwMode="auto">
                      <a:xfrm>
                        <a:off x="4690664" y="3351194"/>
                        <a:ext cx="45402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006890"/>
              </p:ext>
            </p:extLst>
          </p:nvPr>
        </p:nvGraphicFramePr>
        <p:xfrm>
          <a:off x="9227739" y="3351194"/>
          <a:ext cx="4540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Package" r:id="rId11" imgW="476280" imgH="552600" progId="Package">
                  <p:embed/>
                </p:oleObj>
              </mc:Choice>
              <mc:Fallback>
                <p:oleObj name="Package" r:id="rId11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666" b="50000"/>
                      <a:stretch>
                        <a:fillRect/>
                      </a:stretch>
                    </p:blipFill>
                    <p:spPr bwMode="auto">
                      <a:xfrm>
                        <a:off x="9227739" y="3351194"/>
                        <a:ext cx="45402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060620"/>
              </p:ext>
            </p:extLst>
          </p:nvPr>
        </p:nvGraphicFramePr>
        <p:xfrm>
          <a:off x="4330300" y="2990830"/>
          <a:ext cx="10033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12" imgW="1003143" imgH="1677010" progId="Visio.Drawing.11">
                  <p:embed/>
                </p:oleObj>
              </mc:Choice>
              <mc:Fallback>
                <p:oleObj name="Visio" r:id="rId12" imgW="1003143" imgH="16770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300" y="2990830"/>
                        <a:ext cx="10033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942563"/>
              </p:ext>
            </p:extLst>
          </p:nvPr>
        </p:nvGraphicFramePr>
        <p:xfrm>
          <a:off x="9154714" y="2965431"/>
          <a:ext cx="110648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Visio" r:id="rId14" imgW="1105999" imgH="1394155" progId="Visio.Drawing.11">
                  <p:embed/>
                </p:oleObj>
              </mc:Choice>
              <mc:Fallback>
                <p:oleObj name="Visio" r:id="rId14" imgW="1105999" imgH="139415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4714" y="2965431"/>
                        <a:ext cx="1106487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Placeholder 3"/>
          <p:cNvSpPr txBox="1">
            <a:spLocks/>
          </p:cNvSpPr>
          <p:nvPr/>
        </p:nvSpPr>
        <p:spPr>
          <a:xfrm>
            <a:off x="2874626" y="4942351"/>
            <a:ext cx="8802624" cy="1383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smtClean="0"/>
              <a:t>	Một nhóm các giao thức thì được gọi là chồng giao thức (</a:t>
            </a:r>
            <a:r>
              <a:rPr lang="en-US" smtClean="0">
                <a:solidFill>
                  <a:srgbClr val="FF0000"/>
                </a:solidFill>
              </a:rPr>
              <a:t>Protocol suite or a Protocol stack</a:t>
            </a:r>
            <a:r>
              <a:rPr lang="en-US" smtClean="0"/>
              <a:t>).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mtClean="0"/>
              <a:t>   VD: TCP/IP là một chồng giao thức.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6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4.07407E-6 L 0.52761 4.07407E-6 " pathEditMode="relative" ptsTypes="AA">
                                      <p:cBhvr>
                                        <p:cTn id="6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0.51979 4.07407E-6 " pathEditMode="relative" ptsTypes="AA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995979" y="323604"/>
            <a:ext cx="9096375" cy="6114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r>
              <a:rPr lang="en-US" b="1" dirty="0" smtClean="0"/>
              <a:t> </a:t>
            </a:r>
            <a:r>
              <a:rPr lang="en-US" b="1" dirty="0" err="1" smtClean="0"/>
              <a:t>mạng</a:t>
            </a:r>
            <a:r>
              <a:rPr lang="en-US" b="1" dirty="0" smtClean="0"/>
              <a:t> </a:t>
            </a:r>
            <a:r>
              <a:rPr lang="en-US" b="1" dirty="0" err="1" smtClean="0"/>
              <a:t>máy</a:t>
            </a:r>
            <a:r>
              <a:rPr lang="en-US" b="1" dirty="0" smtClean="0"/>
              <a:t> </a:t>
            </a:r>
            <a:r>
              <a:rPr lang="en-US" b="1" dirty="0" err="1" smtClean="0"/>
              <a:t>tính</a:t>
            </a:r>
            <a:endParaRPr lang="en-US" b="1" dirty="0" smtClean="0"/>
          </a:p>
          <a:p>
            <a:pPr>
              <a:buFontTx/>
              <a:buChar char="-"/>
            </a:pP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hay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,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tuân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.</a:t>
            </a:r>
          </a:p>
          <a:p>
            <a:pPr algn="l">
              <a:buFontTx/>
              <a:buChar char="-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: </a:t>
            </a:r>
            <a:r>
              <a:rPr lang="vi-VN" dirty="0"/>
              <a:t>Server, </a:t>
            </a:r>
            <a:r>
              <a:rPr lang="vi-VN" dirty="0" err="1"/>
              <a:t>Client</a:t>
            </a:r>
            <a:r>
              <a:rPr lang="vi-VN" dirty="0"/>
              <a:t>, </a:t>
            </a:r>
            <a:r>
              <a:rPr lang="vi-VN" dirty="0" err="1"/>
              <a:t>Router</a:t>
            </a:r>
            <a:r>
              <a:rPr lang="vi-VN" dirty="0"/>
              <a:t>, </a:t>
            </a:r>
            <a:r>
              <a:rPr lang="vi-VN" dirty="0" err="1"/>
              <a:t>Switch</a:t>
            </a:r>
            <a:r>
              <a:rPr lang="vi-VN" dirty="0" smtClean="0"/>
              <a:t>,</a:t>
            </a:r>
            <a:r>
              <a:rPr lang="en-US" dirty="0" smtClean="0"/>
              <a:t> </a:t>
            </a:r>
            <a:r>
              <a:rPr lang="vi-VN" dirty="0" err="1" smtClean="0"/>
              <a:t>Printer</a:t>
            </a:r>
            <a:r>
              <a:rPr lang="vi-VN" dirty="0" smtClean="0"/>
              <a:t>,...</a:t>
            </a:r>
            <a:endParaRPr lang="en-US" dirty="0" smtClean="0"/>
          </a:p>
          <a:p>
            <a:pPr algn="l">
              <a:buFontTx/>
              <a:buChar char="-"/>
            </a:pPr>
            <a:r>
              <a:rPr lang="vi-VN" dirty="0"/>
              <a:t>Phương tiện </a:t>
            </a:r>
            <a:r>
              <a:rPr lang="vi-VN" dirty="0" err="1"/>
              <a:t>truyên</a:t>
            </a:r>
            <a:r>
              <a:rPr lang="vi-VN" dirty="0"/>
              <a:t> dẫn(</a:t>
            </a:r>
            <a:r>
              <a:rPr lang="vi-VN" dirty="0" err="1"/>
              <a:t>Media</a:t>
            </a:r>
            <a:r>
              <a:rPr lang="vi-VN" dirty="0"/>
              <a:t>): </a:t>
            </a:r>
            <a:r>
              <a:rPr lang="vi-VN" dirty="0" err="1"/>
              <a:t>cable</a:t>
            </a:r>
            <a:r>
              <a:rPr lang="vi-VN" dirty="0"/>
              <a:t>, Sóng điện từ, tia hồng </a:t>
            </a:r>
            <a:r>
              <a:rPr lang="vi-VN" dirty="0" err="1"/>
              <a:t>ngoại</a:t>
            </a:r>
            <a:r>
              <a:rPr lang="vi-VN" dirty="0" smtClean="0"/>
              <a:t>,…</a:t>
            </a:r>
            <a:endParaRPr lang="en-US" dirty="0" smtClean="0"/>
          </a:p>
          <a:p>
            <a:pPr algn="l">
              <a:buFontTx/>
              <a:buChar char="-"/>
            </a:pPr>
            <a:r>
              <a:rPr lang="vi-VN" dirty="0"/>
              <a:t>Các giao thức: TCP/IP, </a:t>
            </a:r>
            <a:r>
              <a:rPr lang="vi-VN" dirty="0" err="1"/>
              <a:t>NetBeui</a:t>
            </a:r>
            <a:r>
              <a:rPr lang="vi-VN" dirty="0"/>
              <a:t>, </a:t>
            </a:r>
            <a:r>
              <a:rPr lang="vi-VN" dirty="0" err="1"/>
              <a:t>Apple</a:t>
            </a:r>
            <a:r>
              <a:rPr lang="vi-VN" dirty="0"/>
              <a:t> </a:t>
            </a:r>
            <a:r>
              <a:rPr lang="vi-VN" dirty="0" err="1"/>
              <a:t>Talk</a:t>
            </a:r>
            <a:r>
              <a:rPr lang="vi-VN" dirty="0"/>
              <a:t>,…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Chương</a:t>
            </a:r>
            <a:r>
              <a:rPr lang="en-US" dirty="0" smtClean="0"/>
              <a:t> 1: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vi-VN" dirty="0" smtClean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49" y="4269401"/>
            <a:ext cx="3477239" cy="250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thức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9" name="Line 21"/>
          <p:cNvSpPr>
            <a:spLocks noChangeShapeType="1"/>
          </p:cNvSpPr>
          <p:nvPr/>
        </p:nvSpPr>
        <p:spPr bwMode="auto">
          <a:xfrm>
            <a:off x="4906564" y="3495655"/>
            <a:ext cx="4535487" cy="0"/>
          </a:xfrm>
          <a:prstGeom prst="line">
            <a:avLst/>
          </a:prstGeom>
          <a:noFill/>
          <a:ln w="7937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4892656" y="1727053"/>
            <a:ext cx="4535488" cy="0"/>
          </a:xfrm>
          <a:prstGeom prst="line">
            <a:avLst/>
          </a:prstGeom>
          <a:noFill/>
          <a:ln w="7937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5" descr="delet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1806" y="1439716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Object 17"/>
          <p:cNvGraphicFramePr>
            <a:graphicFrameLocks noChangeAspect="1"/>
          </p:cNvGraphicFramePr>
          <p:nvPr/>
        </p:nvGraphicFramePr>
        <p:xfrm>
          <a:off x="4316394" y="1295253"/>
          <a:ext cx="100330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Visio" r:id="rId5" imgW="1003143" imgH="1494130" progId="Visio.Drawing.11">
                  <p:embed/>
                </p:oleObj>
              </mc:Choice>
              <mc:Fallback>
                <p:oleObj name="Visio" r:id="rId5" imgW="1003143" imgH="14941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394" y="1295253"/>
                        <a:ext cx="1003300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"/>
          <p:cNvGraphicFramePr>
            <a:graphicFrameLocks noChangeAspect="1"/>
          </p:cNvGraphicFramePr>
          <p:nvPr/>
        </p:nvGraphicFramePr>
        <p:xfrm>
          <a:off x="9142395" y="1295254"/>
          <a:ext cx="110648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Visio" r:id="rId7" imgW="1105999" imgH="1394155" progId="Visio.Drawing.11">
                  <p:embed/>
                </p:oleObj>
              </mc:Choice>
              <mc:Fallback>
                <p:oleObj name="Visio" r:id="rId7" imgW="1105999" imgH="139415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2395" y="1295254"/>
                        <a:ext cx="1106487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2"/>
          <p:cNvGraphicFramePr>
            <a:graphicFrameLocks noChangeAspect="1"/>
          </p:cNvGraphicFramePr>
          <p:nvPr/>
        </p:nvGraphicFramePr>
        <p:xfrm>
          <a:off x="4690664" y="3351194"/>
          <a:ext cx="4540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Package" r:id="rId9" imgW="476280" imgH="552600" progId="Package">
                  <p:embed/>
                </p:oleObj>
              </mc:Choice>
              <mc:Fallback>
                <p:oleObj name="Package" r:id="rId9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666" b="50000"/>
                      <a:stretch>
                        <a:fillRect/>
                      </a:stretch>
                    </p:blipFill>
                    <p:spPr bwMode="auto">
                      <a:xfrm>
                        <a:off x="4690664" y="3351194"/>
                        <a:ext cx="45402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3"/>
          <p:cNvGraphicFramePr>
            <a:graphicFrameLocks noChangeAspect="1"/>
          </p:cNvGraphicFramePr>
          <p:nvPr/>
        </p:nvGraphicFramePr>
        <p:xfrm>
          <a:off x="9227739" y="3351194"/>
          <a:ext cx="4540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Package" r:id="rId11" imgW="476280" imgH="552600" progId="Package">
                  <p:embed/>
                </p:oleObj>
              </mc:Choice>
              <mc:Fallback>
                <p:oleObj name="Package" r:id="rId11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666" b="50000"/>
                      <a:stretch>
                        <a:fillRect/>
                      </a:stretch>
                    </p:blipFill>
                    <p:spPr bwMode="auto">
                      <a:xfrm>
                        <a:off x="9227739" y="3351194"/>
                        <a:ext cx="45402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/>
        </p:nvGraphicFramePr>
        <p:xfrm>
          <a:off x="4330300" y="2990830"/>
          <a:ext cx="10033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Visio" r:id="rId12" imgW="1003143" imgH="1677010" progId="Visio.Drawing.11">
                  <p:embed/>
                </p:oleObj>
              </mc:Choice>
              <mc:Fallback>
                <p:oleObj name="Visio" r:id="rId12" imgW="1003143" imgH="16770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300" y="2990830"/>
                        <a:ext cx="10033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/>
        </p:nvGraphicFramePr>
        <p:xfrm>
          <a:off x="9154714" y="2965431"/>
          <a:ext cx="110648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Visio" r:id="rId14" imgW="1105999" imgH="1394155" progId="Visio.Drawing.11">
                  <p:embed/>
                </p:oleObj>
              </mc:Choice>
              <mc:Fallback>
                <p:oleObj name="Visio" r:id="rId14" imgW="1105999" imgH="139415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4714" y="2965431"/>
                        <a:ext cx="1106487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Placeholder 3"/>
          <p:cNvSpPr txBox="1">
            <a:spLocks/>
          </p:cNvSpPr>
          <p:nvPr/>
        </p:nvSpPr>
        <p:spPr>
          <a:xfrm>
            <a:off x="2874626" y="4942351"/>
            <a:ext cx="8802624" cy="1383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smtClean="0"/>
              <a:t>	Một nhóm các giao thức thì được gọi là chồng giao thức (</a:t>
            </a:r>
            <a:r>
              <a:rPr lang="en-US" smtClean="0">
                <a:solidFill>
                  <a:srgbClr val="FF0000"/>
                </a:solidFill>
              </a:rPr>
              <a:t>Protocol suite or a Protocol stack</a:t>
            </a:r>
            <a:r>
              <a:rPr lang="en-US" smtClean="0"/>
              <a:t>).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smtClean="0"/>
              <a:t>   VD: TCP/IP là một chồng giao thức.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4.07407E-6 L 0.52761 4.07407E-6 " pathEditMode="relative" ptsTypes="AA">
                                      <p:cBhvr>
                                        <p:cTn id="6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0.51979 4.07407E-6 " pathEditMode="relative" ptsTypes="AA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Truyền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thông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host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đến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host</a:t>
            </a: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3293440" y="2903416"/>
            <a:ext cx="8077771" cy="2028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mtClean="0">
                <a:solidFill>
                  <a:srgbClr val="FF0000"/>
                </a:solidFill>
              </a:rPr>
              <a:t>Mô hình cũ:</a:t>
            </a:r>
          </a:p>
          <a:p>
            <a:pPr>
              <a:buFontTx/>
              <a:buChar char="-"/>
            </a:pPr>
            <a:r>
              <a:rPr lang="en-US" smtClean="0"/>
              <a:t>Độc quyền.</a:t>
            </a:r>
          </a:p>
          <a:p>
            <a:pPr>
              <a:buFontTx/>
              <a:buChar char="-"/>
            </a:pPr>
            <a:r>
              <a:rPr lang="en-US" smtClean="0"/>
              <a:t>Các ứng dụng và phần mềm của 1 nhà cung cấp.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7" name="Picture 7" descr="301P_3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9827" y="1792128"/>
            <a:ext cx="4945063" cy="896938"/>
          </a:xfrm>
          <a:prstGeom prst="rect">
            <a:avLst/>
          </a:prstGeom>
          <a:noFill/>
        </p:spPr>
      </p:pic>
      <p:sp>
        <p:nvSpPr>
          <p:cNvPr id="22" name="Text Placeholder 3"/>
          <p:cNvSpPr txBox="1">
            <a:spLocks/>
          </p:cNvSpPr>
          <p:nvPr/>
        </p:nvSpPr>
        <p:spPr>
          <a:xfrm>
            <a:off x="3269056" y="4829752"/>
            <a:ext cx="8077771" cy="2028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mtClean="0">
                <a:solidFill>
                  <a:srgbClr val="FF0000"/>
                </a:solidFill>
              </a:rPr>
              <a:t>Mô hình chuẩn:</a:t>
            </a:r>
          </a:p>
          <a:p>
            <a:pPr>
              <a:buFontTx/>
              <a:buChar char="-"/>
            </a:pPr>
            <a:r>
              <a:rPr lang="en-US" smtClean="0"/>
              <a:t>Nhiều nhà cung cấp.</a:t>
            </a:r>
          </a:p>
          <a:p>
            <a:pPr>
              <a:buFontTx/>
              <a:buChar char="-"/>
            </a:pPr>
            <a:r>
              <a:rPr lang="en-US" smtClean="0"/>
              <a:t>Được phân lớp.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2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Truyền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thông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host </a:t>
            </a:r>
            <a:r>
              <a:rPr lang="en-US" sz="24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đến</a:t>
            </a:r>
            <a:r>
              <a:rPr lang="en-US" sz="24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host</a:t>
            </a:r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4203056" y="1245568"/>
            <a:ext cx="4800600" cy="1597152"/>
            <a:chOff x="768" y="864"/>
            <a:chExt cx="3024" cy="1242"/>
          </a:xfrm>
        </p:grpSpPr>
        <p:pic>
          <p:nvPicPr>
            <p:cNvPr id="10" name="Picture 4" descr="pe01561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20" y="864"/>
              <a:ext cx="1872" cy="1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768" y="1008"/>
              <a:ext cx="117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40000"/>
                </a:spcBef>
                <a:buClr>
                  <a:srgbClr val="6699FF"/>
                </a:buClr>
              </a:pPr>
              <a:r>
                <a:rPr lang="en-US" sz="2800">
                  <a:solidFill>
                    <a:schemeClr val="accent2"/>
                  </a:solidFill>
                </a:rPr>
                <a:t>APPLE TALK</a:t>
              </a:r>
            </a:p>
          </p:txBody>
        </p:sp>
      </p:grp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3517256" y="4647136"/>
            <a:ext cx="2499360" cy="2016711"/>
            <a:chOff x="336" y="2736"/>
            <a:chExt cx="1872" cy="1555"/>
          </a:xfrm>
        </p:grpSpPr>
        <p:pic>
          <p:nvPicPr>
            <p:cNvPr id="13" name="Picture 7" descr="pe01561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2736"/>
              <a:ext cx="1872" cy="1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816" y="3888"/>
              <a:ext cx="843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40000"/>
                </a:spcBef>
                <a:buClr>
                  <a:srgbClr val="6699FF"/>
                </a:buClr>
              </a:pPr>
              <a:r>
                <a:rPr lang="en-US" sz="2800">
                  <a:solidFill>
                    <a:schemeClr val="accent2"/>
                  </a:solidFill>
                </a:rPr>
                <a:t>TCP/IP</a:t>
              </a:r>
            </a:p>
          </p:txBody>
        </p:sp>
      </p:grpSp>
      <p:grpSp>
        <p:nvGrpSpPr>
          <p:cNvPr id="15" name="Group 9"/>
          <p:cNvGrpSpPr>
            <a:grpSpLocks/>
          </p:cNvGrpSpPr>
          <p:nvPr/>
        </p:nvGrpSpPr>
        <p:grpSpPr bwMode="auto">
          <a:xfrm>
            <a:off x="9037184" y="4683711"/>
            <a:ext cx="2971800" cy="1970198"/>
            <a:chOff x="3744" y="2736"/>
            <a:chExt cx="1872" cy="1569"/>
          </a:xfrm>
        </p:grpSpPr>
        <p:pic>
          <p:nvPicPr>
            <p:cNvPr id="18" name="Picture 10" descr="pe01561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44" y="2736"/>
              <a:ext cx="1872" cy="1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4368" y="3888"/>
              <a:ext cx="850" cy="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40000"/>
                </a:spcBef>
                <a:buClr>
                  <a:srgbClr val="6699FF"/>
                </a:buClr>
              </a:pPr>
              <a:r>
                <a:rPr lang="en-US" sz="2800">
                  <a:solidFill>
                    <a:schemeClr val="accent2"/>
                  </a:solidFill>
                </a:rPr>
                <a:t>DECNET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6418952" y="3879039"/>
            <a:ext cx="2157984" cy="999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CHUẨN</a:t>
            </a:r>
            <a:endParaRPr lang="en-US" sz="3200" b="1" dirty="0"/>
          </a:p>
        </p:txBody>
      </p:sp>
      <p:cxnSp>
        <p:nvCxnSpPr>
          <p:cNvPr id="21" name="Straight Arrow Connector 20"/>
          <p:cNvCxnSpPr>
            <a:stCxn id="13" idx="3"/>
            <a:endCxn id="20" idx="3"/>
          </p:cNvCxnSpPr>
          <p:nvPr/>
        </p:nvCxnSpPr>
        <p:spPr>
          <a:xfrm flipV="1">
            <a:off x="6016616" y="4732375"/>
            <a:ext cx="718366" cy="720149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0"/>
            <a:endCxn id="10" idx="2"/>
          </p:cNvCxnSpPr>
          <p:nvPr/>
        </p:nvCxnSpPr>
        <p:spPr>
          <a:xfrm flipV="1">
            <a:off x="7497944" y="2842721"/>
            <a:ext cx="19812" cy="1036319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5"/>
          </p:cNvCxnSpPr>
          <p:nvPr/>
        </p:nvCxnSpPr>
        <p:spPr>
          <a:xfrm flipH="1" flipV="1">
            <a:off x="8260906" y="4732375"/>
            <a:ext cx="974398" cy="707241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2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lớp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pic>
        <p:nvPicPr>
          <p:cNvPr id="22" name="Picture 5" descr="301P_0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3321" y="1336025"/>
            <a:ext cx="2681288" cy="4796345"/>
          </a:xfrm>
          <a:prstGeom prst="rect">
            <a:avLst/>
          </a:prstGeom>
          <a:noFill/>
        </p:spPr>
      </p:pic>
      <p:sp>
        <p:nvSpPr>
          <p:cNvPr id="25" name="Pentagon 24"/>
          <p:cNvSpPr/>
          <p:nvPr/>
        </p:nvSpPr>
        <p:spPr>
          <a:xfrm>
            <a:off x="7329797" y="1255569"/>
            <a:ext cx="4596384" cy="633984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Giảm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phức</a:t>
            </a:r>
            <a:r>
              <a:rPr lang="en-US" sz="2800" dirty="0"/>
              <a:t> </a:t>
            </a:r>
            <a:r>
              <a:rPr lang="en-US" sz="2800" dirty="0" err="1"/>
              <a:t>tạp</a:t>
            </a:r>
            <a:endParaRPr lang="en-US" sz="2800" dirty="0"/>
          </a:p>
        </p:txBody>
      </p:sp>
      <p:sp>
        <p:nvSpPr>
          <p:cNvPr id="26" name="Pentagon 25"/>
          <p:cNvSpPr/>
          <p:nvPr/>
        </p:nvSpPr>
        <p:spPr>
          <a:xfrm>
            <a:off x="7329797" y="2109009"/>
            <a:ext cx="4608576" cy="63398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Chuẩn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giao</a:t>
            </a:r>
            <a:r>
              <a:rPr lang="en-US" sz="2800" dirty="0"/>
              <a:t> </a:t>
            </a:r>
            <a:r>
              <a:rPr lang="en-US" sz="2800" dirty="0" err="1"/>
              <a:t>diện</a:t>
            </a:r>
            <a:endParaRPr lang="en-US" sz="2800" dirty="0"/>
          </a:p>
        </p:txBody>
      </p:sp>
      <p:sp>
        <p:nvSpPr>
          <p:cNvPr id="27" name="Pentagon 26"/>
          <p:cNvSpPr/>
          <p:nvPr/>
        </p:nvSpPr>
        <p:spPr>
          <a:xfrm>
            <a:off x="7317605" y="2938065"/>
            <a:ext cx="4608576" cy="633984"/>
          </a:xfrm>
          <a:prstGeom prst="homePlate">
            <a:avLst/>
          </a:prstGeom>
          <a:solidFill>
            <a:srgbClr val="F937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Thúc</a:t>
            </a:r>
            <a:r>
              <a:rPr lang="en-US" sz="2800" dirty="0"/>
              <a:t> </a:t>
            </a:r>
            <a:r>
              <a:rPr lang="en-US" sz="2800" dirty="0" err="1"/>
              <a:t>đẩy</a:t>
            </a:r>
            <a:r>
              <a:rPr lang="en-US" sz="2800" dirty="0"/>
              <a:t> module </a:t>
            </a:r>
            <a:r>
              <a:rPr lang="en-US" sz="2800" dirty="0" err="1"/>
              <a:t>hóa</a:t>
            </a:r>
            <a:endParaRPr lang="en-US" sz="2800" dirty="0"/>
          </a:p>
        </p:txBody>
      </p:sp>
      <p:sp>
        <p:nvSpPr>
          <p:cNvPr id="28" name="Pentagon 27"/>
          <p:cNvSpPr/>
          <p:nvPr/>
        </p:nvSpPr>
        <p:spPr>
          <a:xfrm>
            <a:off x="7329797" y="3840273"/>
            <a:ext cx="4620768" cy="633984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Tương</a:t>
            </a:r>
            <a:r>
              <a:rPr lang="en-US" sz="2800" dirty="0"/>
              <a:t> </a:t>
            </a:r>
            <a:r>
              <a:rPr lang="en-US" sz="2800" dirty="0" err="1"/>
              <a:t>thích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mặt</a:t>
            </a:r>
            <a:r>
              <a:rPr lang="en-US" sz="2800" dirty="0"/>
              <a:t> </a:t>
            </a:r>
            <a:r>
              <a:rPr lang="en-US" sz="2800" dirty="0" err="1"/>
              <a:t>kỹ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endParaRPr lang="en-US" sz="2800" dirty="0"/>
          </a:p>
        </p:txBody>
      </p:sp>
      <p:sp>
        <p:nvSpPr>
          <p:cNvPr id="29" name="Pentagon 28"/>
          <p:cNvSpPr/>
          <p:nvPr/>
        </p:nvSpPr>
        <p:spPr>
          <a:xfrm>
            <a:off x="7341989" y="4693713"/>
            <a:ext cx="4572000" cy="6339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Dễ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nghiên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endParaRPr lang="en-US" sz="2800" dirty="0"/>
          </a:p>
        </p:txBody>
      </p:sp>
      <p:sp>
        <p:nvSpPr>
          <p:cNvPr id="30" name="Pentagon 29"/>
          <p:cNvSpPr/>
          <p:nvPr/>
        </p:nvSpPr>
        <p:spPr>
          <a:xfrm>
            <a:off x="7329797" y="5522769"/>
            <a:ext cx="4608576" cy="633984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triển</a:t>
            </a:r>
            <a:endParaRPr lang="en-US" sz="2800" dirty="0"/>
          </a:p>
        </p:txBody>
      </p:sp>
      <p:sp>
        <p:nvSpPr>
          <p:cNvPr id="31" name="Oval 30"/>
          <p:cNvSpPr/>
          <p:nvPr/>
        </p:nvSpPr>
        <p:spPr>
          <a:xfrm>
            <a:off x="5720453" y="2377233"/>
            <a:ext cx="1292352" cy="2133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Lợi</a:t>
            </a:r>
            <a:endParaRPr lang="en-US" sz="2800" b="1" dirty="0"/>
          </a:p>
          <a:p>
            <a:pPr algn="ctr"/>
            <a:r>
              <a:rPr lang="en-US" sz="2800" b="1" dirty="0" err="1"/>
              <a:t>Ích</a:t>
            </a:r>
            <a:r>
              <a:rPr lang="en-US" sz="2800" b="1" dirty="0"/>
              <a:t> 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130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lớp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pic>
        <p:nvPicPr>
          <p:cNvPr id="13" name="Picture 5" descr="301P_0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7711" y="1214023"/>
            <a:ext cx="2681288" cy="5449824"/>
          </a:xfrm>
          <a:prstGeom prst="rect">
            <a:avLst/>
          </a:prstGeom>
          <a:noFill/>
        </p:spPr>
      </p:pic>
      <p:sp>
        <p:nvSpPr>
          <p:cNvPr id="14" name="Chevron 13"/>
          <p:cNvSpPr/>
          <p:nvPr/>
        </p:nvSpPr>
        <p:spPr>
          <a:xfrm>
            <a:off x="5623611" y="5932326"/>
            <a:ext cx="402336" cy="597408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47867" y="3432966"/>
            <a:ext cx="5364480" cy="3121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sz="2800" dirty="0" err="1">
                <a:solidFill>
                  <a:srgbClr val="1E04BC"/>
                </a:solidFill>
              </a:rPr>
              <a:t>Truyền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dữ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liệu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với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dạng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các</a:t>
            </a:r>
            <a:r>
              <a:rPr lang="en-US" sz="2800" dirty="0">
                <a:solidFill>
                  <a:srgbClr val="1E04BC"/>
                </a:solidFill>
              </a:rPr>
              <a:t> bit 0,1.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Đưa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ra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các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chuẩn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về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điện</a:t>
            </a:r>
            <a:r>
              <a:rPr lang="en-US" sz="2800" dirty="0">
                <a:solidFill>
                  <a:srgbClr val="1E04BC"/>
                </a:solidFill>
              </a:rPr>
              <a:t>, </a:t>
            </a:r>
            <a:r>
              <a:rPr lang="en-US" sz="2800" dirty="0" err="1">
                <a:solidFill>
                  <a:srgbClr val="1E04BC"/>
                </a:solidFill>
              </a:rPr>
              <a:t>môi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trường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truyền</a:t>
            </a:r>
            <a:r>
              <a:rPr lang="en-US" sz="2800" dirty="0">
                <a:solidFill>
                  <a:srgbClr val="1E04BC"/>
                </a:solidFill>
              </a:rPr>
              <a:t>,…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Các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thiết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bị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hoạt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động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tại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tầng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này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như</a:t>
            </a:r>
            <a:r>
              <a:rPr lang="en-US" sz="2800" dirty="0">
                <a:solidFill>
                  <a:srgbClr val="1E04BC"/>
                </a:solidFill>
              </a:rPr>
              <a:t>: Hub, Cables, Card </a:t>
            </a:r>
            <a:r>
              <a:rPr lang="en-US" sz="2800" dirty="0" err="1">
                <a:solidFill>
                  <a:srgbClr val="1E04BC"/>
                </a:solidFill>
              </a:rPr>
              <a:t>mạng</a:t>
            </a:r>
            <a:r>
              <a:rPr lang="en-US" sz="2800" dirty="0">
                <a:solidFill>
                  <a:srgbClr val="1E04BC"/>
                </a:solidFill>
              </a:rPr>
              <a:t>, Repeater,…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Đơn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vị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dữ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liệu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lớp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này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là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BIT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lớp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pic>
        <p:nvPicPr>
          <p:cNvPr id="8" name="Picture 5" descr="301P_0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183" y="1055528"/>
            <a:ext cx="2681288" cy="5449824"/>
          </a:xfrm>
          <a:prstGeom prst="rect">
            <a:avLst/>
          </a:prstGeom>
          <a:noFill/>
        </p:spPr>
      </p:pic>
      <p:sp>
        <p:nvSpPr>
          <p:cNvPr id="9" name="Chevron 8"/>
          <p:cNvSpPr/>
          <p:nvPr/>
        </p:nvSpPr>
        <p:spPr>
          <a:xfrm>
            <a:off x="5826123" y="5005735"/>
            <a:ext cx="402336" cy="597408"/>
          </a:xfrm>
          <a:prstGeom prst="chevron">
            <a:avLst/>
          </a:prstGeom>
          <a:solidFill>
            <a:srgbClr val="F937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50379" y="3432967"/>
            <a:ext cx="5364480" cy="3230880"/>
          </a:xfrm>
          <a:prstGeom prst="rect">
            <a:avLst/>
          </a:prstGeom>
          <a:noFill/>
          <a:ln w="38100">
            <a:solidFill>
              <a:srgbClr val="F93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Điều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khiển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việc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giao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tiếp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giữa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tầng</a:t>
            </a:r>
            <a:r>
              <a:rPr lang="en-US" sz="2800" dirty="0">
                <a:solidFill>
                  <a:srgbClr val="1E04BC"/>
                </a:solidFill>
              </a:rPr>
              <a:t> Network </a:t>
            </a:r>
            <a:r>
              <a:rPr lang="en-US" sz="2800" dirty="0" err="1">
                <a:solidFill>
                  <a:srgbClr val="1E04BC"/>
                </a:solidFill>
              </a:rPr>
              <a:t>và</a:t>
            </a:r>
            <a:r>
              <a:rPr lang="en-US" sz="2800" dirty="0">
                <a:solidFill>
                  <a:srgbClr val="1E04BC"/>
                </a:solidFill>
              </a:rPr>
              <a:t> Physical.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Chia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thành</a:t>
            </a:r>
            <a:r>
              <a:rPr lang="en-US" sz="2800" dirty="0">
                <a:solidFill>
                  <a:srgbClr val="1E04BC"/>
                </a:solidFill>
              </a:rPr>
              <a:t> 2 </a:t>
            </a:r>
            <a:r>
              <a:rPr lang="en-US" sz="2800" dirty="0" err="1">
                <a:solidFill>
                  <a:srgbClr val="1E04BC"/>
                </a:solidFill>
              </a:rPr>
              <a:t>lớp</a:t>
            </a:r>
            <a:r>
              <a:rPr lang="en-US" sz="2800" dirty="0">
                <a:solidFill>
                  <a:srgbClr val="1E04BC"/>
                </a:solidFill>
              </a:rPr>
              <a:t> con </a:t>
            </a:r>
            <a:r>
              <a:rPr lang="en-US" sz="2800" dirty="0" err="1">
                <a:solidFill>
                  <a:srgbClr val="1E04BC"/>
                </a:solidFill>
              </a:rPr>
              <a:t>là</a:t>
            </a:r>
            <a:r>
              <a:rPr lang="en-US" sz="2800" dirty="0">
                <a:solidFill>
                  <a:srgbClr val="1E04BC"/>
                </a:solidFill>
              </a:rPr>
              <a:t>: MAC (Media Access Control) </a:t>
            </a:r>
            <a:r>
              <a:rPr lang="en-US" sz="2800" dirty="0" err="1">
                <a:solidFill>
                  <a:srgbClr val="1E04BC"/>
                </a:solidFill>
              </a:rPr>
              <a:t>và</a:t>
            </a:r>
            <a:r>
              <a:rPr lang="en-US" sz="2800" dirty="0">
                <a:solidFill>
                  <a:srgbClr val="1E04BC"/>
                </a:solidFill>
              </a:rPr>
              <a:t> LLC (Logic Link Control).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Chuyển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dữ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liệu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dưới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dạng</a:t>
            </a:r>
            <a:r>
              <a:rPr lang="en-US" sz="2800" dirty="0">
                <a:solidFill>
                  <a:srgbClr val="1E04BC"/>
                </a:solidFill>
              </a:rPr>
              <a:t> Frame.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Đơn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vị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dữ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liệu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lớp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này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là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FRAME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Switch </a:t>
            </a:r>
            <a:r>
              <a:rPr lang="en-US" sz="2800" dirty="0" err="1">
                <a:solidFill>
                  <a:srgbClr val="1E04BC"/>
                </a:solidFill>
              </a:rPr>
              <a:t>hoạt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động</a:t>
            </a:r>
            <a:r>
              <a:rPr lang="en-US" sz="2800" dirty="0">
                <a:solidFill>
                  <a:srgbClr val="1E04BC"/>
                </a:solidFill>
              </a:rPr>
              <a:t> ở </a:t>
            </a:r>
            <a:r>
              <a:rPr lang="en-US" sz="2800" dirty="0" err="1">
                <a:solidFill>
                  <a:srgbClr val="1E04BC"/>
                </a:solidFill>
              </a:rPr>
              <a:t>tầng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này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  <a:endParaRPr lang="en-US" sz="2800" dirty="0">
              <a:solidFill>
                <a:srgbClr val="1E04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lớp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pic>
        <p:nvPicPr>
          <p:cNvPr id="11" name="Picture 5" descr="301P_0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183" y="1214023"/>
            <a:ext cx="2681288" cy="5449824"/>
          </a:xfrm>
          <a:prstGeom prst="rect">
            <a:avLst/>
          </a:prstGeom>
          <a:noFill/>
        </p:spPr>
      </p:pic>
      <p:sp>
        <p:nvSpPr>
          <p:cNvPr id="12" name="Chevron 11"/>
          <p:cNvSpPr/>
          <p:nvPr/>
        </p:nvSpPr>
        <p:spPr>
          <a:xfrm>
            <a:off x="5801739" y="4432710"/>
            <a:ext cx="402336" cy="597408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02411" y="3676806"/>
            <a:ext cx="5669280" cy="21214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sz="2800" dirty="0" err="1">
                <a:solidFill>
                  <a:srgbClr val="1E04BC"/>
                </a:solidFill>
              </a:rPr>
              <a:t>Tìm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đường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truyền</a:t>
            </a:r>
            <a:r>
              <a:rPr lang="en-US" sz="2800" dirty="0">
                <a:solidFill>
                  <a:srgbClr val="1E04BC"/>
                </a:solidFill>
              </a:rPr>
              <a:t> (</a:t>
            </a:r>
            <a:r>
              <a:rPr lang="en-US" sz="2800" dirty="0" err="1">
                <a:solidFill>
                  <a:srgbClr val="1E04BC"/>
                </a:solidFill>
              </a:rPr>
              <a:t>Định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tuyến</a:t>
            </a:r>
            <a:r>
              <a:rPr lang="en-US" sz="2800" dirty="0">
                <a:solidFill>
                  <a:srgbClr val="1E04BC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Chọn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đường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tốt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nhất</a:t>
            </a:r>
            <a:r>
              <a:rPr lang="en-US" sz="2800" dirty="0">
                <a:solidFill>
                  <a:srgbClr val="1E04BC"/>
                </a:solidFill>
              </a:rPr>
              <a:t> (</a:t>
            </a:r>
            <a:r>
              <a:rPr lang="en-US" sz="2800" dirty="0" err="1">
                <a:solidFill>
                  <a:srgbClr val="1E04BC"/>
                </a:solidFill>
              </a:rPr>
              <a:t>Chuyển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mạch</a:t>
            </a:r>
            <a:r>
              <a:rPr lang="en-US" sz="2800" dirty="0">
                <a:solidFill>
                  <a:srgbClr val="1E04BC"/>
                </a:solidFill>
              </a:rPr>
              <a:t>).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Đơn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vị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dữ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liệu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lớp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này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gọi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là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PACKET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Router </a:t>
            </a:r>
            <a:r>
              <a:rPr lang="en-US" sz="2800" dirty="0" err="1">
                <a:solidFill>
                  <a:srgbClr val="1E04BC"/>
                </a:solidFill>
              </a:rPr>
              <a:t>hoạt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động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tại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tầng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này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  <a:endParaRPr lang="en-US" sz="2800" dirty="0">
              <a:solidFill>
                <a:srgbClr val="1E04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lớp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pic>
        <p:nvPicPr>
          <p:cNvPr id="8" name="Picture 5" descr="301P_0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5169" y="1214023"/>
            <a:ext cx="2681288" cy="5449824"/>
          </a:xfrm>
          <a:prstGeom prst="rect">
            <a:avLst/>
          </a:prstGeom>
          <a:noFill/>
        </p:spPr>
      </p:pic>
      <p:sp>
        <p:nvSpPr>
          <p:cNvPr id="9" name="Chevron 8"/>
          <p:cNvSpPr/>
          <p:nvPr/>
        </p:nvSpPr>
        <p:spPr>
          <a:xfrm>
            <a:off x="6011069" y="3628038"/>
            <a:ext cx="402336" cy="597408"/>
          </a:xfrm>
          <a:prstGeom prst="chevron">
            <a:avLst/>
          </a:prstGeom>
          <a:solidFill>
            <a:srgbClr val="1E04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35325" y="2408838"/>
            <a:ext cx="5364480" cy="3535680"/>
          </a:xfrm>
          <a:prstGeom prst="rect">
            <a:avLst/>
          </a:prstGeom>
          <a:noFill/>
          <a:ln w="38100">
            <a:solidFill>
              <a:srgbClr val="1E04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Bảo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đảm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truyền</a:t>
            </a:r>
            <a:r>
              <a:rPr lang="en-US" sz="2800" dirty="0">
                <a:solidFill>
                  <a:srgbClr val="1E04BC"/>
                </a:solidFill>
              </a:rPr>
              <a:t> tin </a:t>
            </a:r>
            <a:r>
              <a:rPr lang="en-US" sz="2800" dirty="0" err="1">
                <a:solidFill>
                  <a:srgbClr val="1E04BC"/>
                </a:solidFill>
              </a:rPr>
              <a:t>cậy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từ</a:t>
            </a:r>
            <a:r>
              <a:rPr lang="en-US" sz="2800" dirty="0">
                <a:solidFill>
                  <a:srgbClr val="1E04BC"/>
                </a:solidFill>
              </a:rPr>
              <a:t> host </a:t>
            </a:r>
            <a:r>
              <a:rPr lang="en-US" sz="2800" dirty="0" err="1">
                <a:solidFill>
                  <a:srgbClr val="1E04BC"/>
                </a:solidFill>
              </a:rPr>
              <a:t>đến</a:t>
            </a:r>
            <a:r>
              <a:rPr lang="en-US" sz="2800" dirty="0">
                <a:solidFill>
                  <a:srgbClr val="1E04BC"/>
                </a:solidFill>
              </a:rPr>
              <a:t> host.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Điều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khiển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lưu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lượng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Thiết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lập</a:t>
            </a:r>
            <a:r>
              <a:rPr lang="en-US" sz="2800" dirty="0">
                <a:solidFill>
                  <a:srgbClr val="1E04BC"/>
                </a:solidFill>
              </a:rPr>
              <a:t>, </a:t>
            </a:r>
            <a:r>
              <a:rPr lang="en-US" sz="2800" dirty="0" err="1">
                <a:solidFill>
                  <a:srgbClr val="1E04BC"/>
                </a:solidFill>
              </a:rPr>
              <a:t>duy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trì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và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ngắt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các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kênh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kết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nối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ảo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Cung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cấp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khả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năng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sửa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lỗi</a:t>
            </a:r>
            <a:r>
              <a:rPr lang="en-US" sz="2800" dirty="0">
                <a:solidFill>
                  <a:srgbClr val="1E04BC"/>
                </a:solidFill>
              </a:rPr>
              <a:t>, </a:t>
            </a:r>
            <a:r>
              <a:rPr lang="en-US" sz="2800" dirty="0" err="1">
                <a:solidFill>
                  <a:srgbClr val="1E04BC"/>
                </a:solidFill>
              </a:rPr>
              <a:t>điều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khiển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lưu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lượng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Đơn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vị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dữ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liệu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là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SEGMENT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8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lớp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pic>
        <p:nvPicPr>
          <p:cNvPr id="11" name="Picture 5" descr="301P_0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183" y="1101414"/>
            <a:ext cx="2681288" cy="5449824"/>
          </a:xfrm>
          <a:prstGeom prst="rect">
            <a:avLst/>
          </a:prstGeom>
          <a:noFill/>
        </p:spPr>
      </p:pic>
      <p:sp>
        <p:nvSpPr>
          <p:cNvPr id="12" name="Chevron 11"/>
          <p:cNvSpPr/>
          <p:nvPr/>
        </p:nvSpPr>
        <p:spPr>
          <a:xfrm>
            <a:off x="5789547" y="2747333"/>
            <a:ext cx="402336" cy="597408"/>
          </a:xfrm>
          <a:prstGeom prst="chevron">
            <a:avLst/>
          </a:prstGeom>
          <a:solidFill>
            <a:srgbClr val="37B8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50379" y="1711013"/>
            <a:ext cx="5364480" cy="3474720"/>
          </a:xfrm>
          <a:prstGeom prst="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Thiết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lập</a:t>
            </a:r>
            <a:r>
              <a:rPr lang="en-US" sz="2800" dirty="0">
                <a:solidFill>
                  <a:srgbClr val="1E04BC"/>
                </a:solidFill>
              </a:rPr>
              <a:t>, </a:t>
            </a:r>
            <a:r>
              <a:rPr lang="en-US" sz="2800" dirty="0" err="1">
                <a:solidFill>
                  <a:srgbClr val="1E04BC"/>
                </a:solidFill>
              </a:rPr>
              <a:t>duy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trì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kết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nỗi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giữa</a:t>
            </a:r>
            <a:r>
              <a:rPr lang="en-US" sz="2800" dirty="0">
                <a:solidFill>
                  <a:srgbClr val="1E04BC"/>
                </a:solidFill>
              </a:rPr>
              <a:t> 2 </a:t>
            </a:r>
            <a:r>
              <a:rPr lang="en-US" sz="2800" dirty="0" err="1">
                <a:solidFill>
                  <a:srgbClr val="1E04BC"/>
                </a:solidFill>
              </a:rPr>
              <a:t>máy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trên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mạng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Quyết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định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máy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nào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giao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tiếp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trước</a:t>
            </a:r>
            <a:r>
              <a:rPr lang="en-US" sz="2800" dirty="0">
                <a:solidFill>
                  <a:srgbClr val="1E04BC"/>
                </a:solidFill>
              </a:rPr>
              <a:t> hay </a:t>
            </a:r>
            <a:r>
              <a:rPr lang="en-US" sz="2800" dirty="0" err="1">
                <a:solidFill>
                  <a:srgbClr val="1E04BC"/>
                </a:solidFill>
              </a:rPr>
              <a:t>sau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Các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dạng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hội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thoại</a:t>
            </a:r>
            <a:r>
              <a:rPr lang="en-US" sz="2800" dirty="0">
                <a:solidFill>
                  <a:srgbClr val="1E04BC"/>
                </a:solidFill>
              </a:rPr>
              <a:t> (Dialogs) </a:t>
            </a:r>
            <a:r>
              <a:rPr lang="en-US" sz="2800" dirty="0" err="1">
                <a:solidFill>
                  <a:srgbClr val="1E04BC"/>
                </a:solidFill>
              </a:rPr>
              <a:t>sau</a:t>
            </a:r>
            <a:r>
              <a:rPr lang="en-US" sz="2800" dirty="0">
                <a:solidFill>
                  <a:srgbClr val="1E04BC"/>
                </a:solidFill>
              </a:rPr>
              <a:t>:</a:t>
            </a:r>
          </a:p>
          <a:p>
            <a:pPr lvl="1" algn="just"/>
            <a:r>
              <a:rPr lang="en-US" sz="2800" dirty="0">
                <a:solidFill>
                  <a:srgbClr val="1E04BC"/>
                </a:solidFill>
              </a:rPr>
              <a:t>+ Simplex-dialog.</a:t>
            </a:r>
          </a:p>
          <a:p>
            <a:pPr lvl="1" algn="just"/>
            <a:r>
              <a:rPr lang="en-US" sz="2800" dirty="0">
                <a:solidFill>
                  <a:srgbClr val="1E04BC"/>
                </a:solidFill>
              </a:rPr>
              <a:t>+ Half-duplex dialog.</a:t>
            </a:r>
          </a:p>
          <a:p>
            <a:pPr lvl="1" algn="just"/>
            <a:r>
              <a:rPr lang="en-US" sz="2800" dirty="0">
                <a:solidFill>
                  <a:srgbClr val="1E04BC"/>
                </a:solidFill>
              </a:rPr>
              <a:t>+ Full-duplex dialog.</a:t>
            </a:r>
            <a:endParaRPr lang="en-US" sz="2800" dirty="0">
              <a:solidFill>
                <a:srgbClr val="1E04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lớp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pic>
        <p:nvPicPr>
          <p:cNvPr id="8" name="Picture 5" descr="301P_0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24173" y="1070417"/>
            <a:ext cx="2681288" cy="5449824"/>
          </a:xfrm>
          <a:prstGeom prst="rect">
            <a:avLst/>
          </a:prstGeom>
          <a:noFill/>
        </p:spPr>
      </p:pic>
      <p:sp>
        <p:nvSpPr>
          <p:cNvPr id="9" name="Chevron 8"/>
          <p:cNvSpPr/>
          <p:nvPr/>
        </p:nvSpPr>
        <p:spPr>
          <a:xfrm>
            <a:off x="5894729" y="1960432"/>
            <a:ext cx="402336" cy="597408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04329" y="1875088"/>
            <a:ext cx="5364480" cy="20848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Nén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và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mã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hóa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dữ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liệu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Dịch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chuyển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thông</a:t>
            </a:r>
            <a:r>
              <a:rPr lang="en-US" sz="2800" dirty="0">
                <a:solidFill>
                  <a:srgbClr val="1E04BC"/>
                </a:solidFill>
              </a:rPr>
              <a:t> tin </a:t>
            </a:r>
            <a:r>
              <a:rPr lang="en-US" sz="2800" dirty="0" err="1">
                <a:solidFill>
                  <a:srgbClr val="1E04BC"/>
                </a:solidFill>
              </a:rPr>
              <a:t>ra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dạng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chuẩn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chung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để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các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máy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có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thể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hiểu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được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nhau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  <a:endParaRPr lang="en-US" sz="2800" dirty="0">
              <a:solidFill>
                <a:srgbClr val="1E04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66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995979" y="323604"/>
            <a:ext cx="9096375" cy="6114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Ưu</a:t>
            </a:r>
            <a:r>
              <a:rPr lang="en-US" b="1" dirty="0" smtClean="0"/>
              <a:t> </a:t>
            </a:r>
            <a:r>
              <a:rPr lang="en-US" b="1" dirty="0" err="1" smtClean="0"/>
              <a:t>điểm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mạng</a:t>
            </a:r>
            <a:r>
              <a:rPr lang="en-US" b="1" dirty="0" smtClean="0"/>
              <a:t> </a:t>
            </a:r>
            <a:r>
              <a:rPr lang="en-US" b="1" dirty="0" err="1" smtClean="0"/>
              <a:t>máy</a:t>
            </a:r>
            <a:r>
              <a:rPr lang="en-US" b="1" dirty="0" smtClean="0"/>
              <a:t> </a:t>
            </a:r>
            <a:r>
              <a:rPr lang="en-US" b="1" dirty="0" err="1" smtClean="0"/>
              <a:t>tính</a:t>
            </a:r>
            <a:endParaRPr lang="en-US" b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Chương</a:t>
            </a:r>
            <a:r>
              <a:rPr lang="en-US" dirty="0" smtClean="0"/>
              <a:t> 1: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vi-VN" dirty="0" smtClean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22583232"/>
              </p:ext>
            </p:extLst>
          </p:nvPr>
        </p:nvGraphicFramePr>
        <p:xfrm>
          <a:off x="3239796" y="988998"/>
          <a:ext cx="8327950" cy="511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752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C3DEEC-CB5A-4629-AC14-0DB1F758B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6DC3DEEC-CB5A-4629-AC14-0DB1F758B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FE0ECF8-E440-4EBA-A12D-64F8B091D8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7FE0ECF8-E440-4EBA-A12D-64F8B091D8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B970B44-534B-4168-B276-FD9E4DFDB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0B970B44-534B-4168-B276-FD9E4DFDB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8DE92D-1F03-488C-9FA8-26782C984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2D8DE92D-1F03-488C-9FA8-26782C984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28281B-8F97-4B2D-B52B-2368B728E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7828281B-8F97-4B2D-B52B-2368B728EB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722DC3-BC59-4EBC-8FB7-546AD96ED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44722DC3-BC59-4EBC-8FB7-546AD96ED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72B5FB9-62AB-4B74-A4D8-E8EC9223B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272B5FB9-62AB-4B74-A4D8-E8EC9223B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5DAFEC-A674-4638-96D7-ADBABBC5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215DAFEC-A674-4638-96D7-ADBABBC5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9EC8E6-904D-4CAC-B09E-62AF31F50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609EC8E6-904D-4CAC-B09E-62AF31F504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EBF2964-D4E1-4FA2-A185-91017C046E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8EBF2964-D4E1-4FA2-A185-91017C046E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DC7BC2-9E4B-4472-8574-FE5606D27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2CDC7BC2-9E4B-4472-8574-FE5606D27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9621CF-A3EB-4DB7-981A-C312D8840D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F99621CF-A3EB-4DB7-981A-C312D8840D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05504C-F6B7-42DC-956D-22DB75D8C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graphicEl>
                                              <a:dgm id="{2605504C-F6B7-42DC-956D-22DB75D8C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phân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lớp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pic>
        <p:nvPicPr>
          <p:cNvPr id="11" name="Picture 5" descr="301P_0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24172" y="1214023"/>
            <a:ext cx="2681288" cy="5449824"/>
          </a:xfrm>
          <a:prstGeom prst="rect">
            <a:avLst/>
          </a:prstGeom>
          <a:noFill/>
        </p:spPr>
      </p:pic>
      <p:sp>
        <p:nvSpPr>
          <p:cNvPr id="12" name="Chevron 11"/>
          <p:cNvSpPr/>
          <p:nvPr/>
        </p:nvSpPr>
        <p:spPr>
          <a:xfrm>
            <a:off x="5919112" y="1323750"/>
            <a:ext cx="402336" cy="597408"/>
          </a:xfrm>
          <a:prstGeom prst="chevro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79944" y="1299366"/>
            <a:ext cx="5364480" cy="163372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Gần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với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người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sử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dụng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nhất</a:t>
            </a:r>
            <a:r>
              <a:rPr lang="en-US" sz="2800" dirty="0">
                <a:solidFill>
                  <a:srgbClr val="1E04BC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Các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dịch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vụ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hoạt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động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tại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tầng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này</a:t>
            </a:r>
            <a:r>
              <a:rPr lang="en-US" sz="2800" dirty="0">
                <a:solidFill>
                  <a:srgbClr val="1E04BC"/>
                </a:solidFill>
              </a:rPr>
              <a:t> </a:t>
            </a:r>
            <a:r>
              <a:rPr lang="en-US" sz="2800" dirty="0" err="1">
                <a:solidFill>
                  <a:srgbClr val="1E04BC"/>
                </a:solidFill>
              </a:rPr>
              <a:t>như</a:t>
            </a:r>
            <a:r>
              <a:rPr lang="en-US" sz="2800" dirty="0">
                <a:solidFill>
                  <a:srgbClr val="1E04BC"/>
                </a:solidFill>
              </a:rPr>
              <a:t>: WWW, FTP, TELNET, </a:t>
            </a:r>
            <a:r>
              <a:rPr lang="en-US" sz="2800" dirty="0" err="1">
                <a:solidFill>
                  <a:srgbClr val="1E04BC"/>
                </a:solidFill>
              </a:rPr>
              <a:t>SSH</a:t>
            </a:r>
            <a:r>
              <a:rPr lang="en-US" sz="2800" dirty="0">
                <a:solidFill>
                  <a:srgbClr val="1E04BC"/>
                </a:solidFill>
              </a:rPr>
              <a:t>,…</a:t>
            </a:r>
            <a:endParaRPr lang="en-US" sz="2800" dirty="0">
              <a:solidFill>
                <a:srgbClr val="1E04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Đóng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gói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dữ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liệu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8276801" y="3868705"/>
            <a:ext cx="1978025" cy="2312725"/>
          </a:xfrm>
          <a:custGeom>
            <a:avLst/>
            <a:gdLst>
              <a:gd name="T0" fmla="*/ 0 w 1246"/>
              <a:gd name="T1" fmla="*/ 0 h 1759"/>
              <a:gd name="T2" fmla="*/ 2147483647 w 1246"/>
              <a:gd name="T3" fmla="*/ 2147483647 h 1759"/>
              <a:gd name="T4" fmla="*/ 2147483647 w 1246"/>
              <a:gd name="T5" fmla="*/ 2147483647 h 1759"/>
              <a:gd name="T6" fmla="*/ 2147483647 w 1246"/>
              <a:gd name="T7" fmla="*/ 2147483647 h 1759"/>
              <a:gd name="T8" fmla="*/ 0 60000 65536"/>
              <a:gd name="T9" fmla="*/ 0 60000 65536"/>
              <a:gd name="T10" fmla="*/ 0 60000 65536"/>
              <a:gd name="T11" fmla="*/ 0 60000 65536"/>
              <a:gd name="T12" fmla="*/ 0 w 1246"/>
              <a:gd name="T13" fmla="*/ 0 h 1759"/>
              <a:gd name="T14" fmla="*/ 1246 w 1246"/>
              <a:gd name="T15" fmla="*/ 1759 h 17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6" h="1759">
                <a:moveTo>
                  <a:pt x="0" y="0"/>
                </a:moveTo>
                <a:lnTo>
                  <a:pt x="4" y="1759"/>
                </a:lnTo>
                <a:lnTo>
                  <a:pt x="1246" y="1741"/>
                </a:lnTo>
                <a:lnTo>
                  <a:pt x="1225" y="1"/>
                </a:lnTo>
              </a:path>
            </a:pathLst>
          </a:custGeom>
          <a:noFill/>
          <a:ln w="76200">
            <a:solidFill>
              <a:srgbClr val="00FF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437423"/>
              </p:ext>
            </p:extLst>
          </p:nvPr>
        </p:nvGraphicFramePr>
        <p:xfrm>
          <a:off x="7897389" y="3376567"/>
          <a:ext cx="719137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" name="Visio" r:id="rId4" imgW="1117822" imgH="397764" progId="Visio.Drawing.11">
                  <p:embed/>
                </p:oleObj>
              </mc:Choice>
              <mc:Fallback>
                <p:oleObj name="Visio" r:id="rId4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389" y="3376567"/>
                        <a:ext cx="719137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484182"/>
              </p:ext>
            </p:extLst>
          </p:nvPr>
        </p:nvGraphicFramePr>
        <p:xfrm>
          <a:off x="8132338" y="3384984"/>
          <a:ext cx="277812" cy="230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Visio" r:id="rId6" imgW="406991" imgH="406908" progId="Visio.Drawing.11">
                  <p:embed/>
                </p:oleObj>
              </mc:Choice>
              <mc:Fallback>
                <p:oleObj name="Visio" r:id="rId6" imgW="406991" imgH="40690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2338" y="3384984"/>
                        <a:ext cx="277812" cy="230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1229550" y="1306646"/>
            <a:ext cx="0" cy="5069850"/>
            <a:chOff x="975" y="300"/>
            <a:chExt cx="0" cy="3856"/>
          </a:xfrm>
        </p:grpSpPr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975" y="300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>
              <a:off x="975" y="890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975" y="1434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975" y="2024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975" y="2659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975" y="3249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>
              <a:off x="975" y="3838"/>
              <a:ext cx="0" cy="318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5684413" y="1378083"/>
            <a:ext cx="0" cy="5069850"/>
            <a:chOff x="975" y="300"/>
            <a:chExt cx="0" cy="3856"/>
          </a:xfrm>
        </p:grpSpPr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975" y="300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975" y="890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975" y="1434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>
              <a:off x="975" y="2024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975" y="2659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975" y="3249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975" y="3838"/>
              <a:ext cx="0" cy="318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Line 24"/>
          <p:cNvSpPr>
            <a:spLocks noChangeShapeType="1"/>
          </p:cNvSpPr>
          <p:nvPr/>
        </p:nvSpPr>
        <p:spPr bwMode="auto">
          <a:xfrm>
            <a:off x="5684414" y="6518687"/>
            <a:ext cx="5545137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773836"/>
              </p:ext>
            </p:extLst>
          </p:nvPr>
        </p:nvGraphicFramePr>
        <p:xfrm>
          <a:off x="5539951" y="6187068"/>
          <a:ext cx="1619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" name="Package" r:id="rId8" imgW="476280" imgH="552600" progId="Package">
                  <p:embed/>
                </p:oleObj>
              </mc:Choice>
              <mc:Fallback>
                <p:oleObj name="Package" r:id="rId8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5539951" y="6187068"/>
                        <a:ext cx="1619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51526"/>
              </p:ext>
            </p:extLst>
          </p:nvPr>
        </p:nvGraphicFramePr>
        <p:xfrm>
          <a:off x="5546301" y="6187068"/>
          <a:ext cx="1619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Package" r:id="rId10" imgW="476280" imgH="552600" progId="Package">
                  <p:embed/>
                </p:oleObj>
              </mc:Choice>
              <mc:Fallback>
                <p:oleObj name="Package" r:id="rId10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5546301" y="6187068"/>
                        <a:ext cx="1619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847138"/>
              </p:ext>
            </p:extLst>
          </p:nvPr>
        </p:nvGraphicFramePr>
        <p:xfrm>
          <a:off x="5612976" y="6187068"/>
          <a:ext cx="1619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Package" r:id="rId11" imgW="476280" imgH="552600" progId="Package">
                  <p:embed/>
                </p:oleObj>
              </mc:Choice>
              <mc:Fallback>
                <p:oleObj name="Package" r:id="rId11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5612976" y="6187068"/>
                        <a:ext cx="1619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623036"/>
              </p:ext>
            </p:extLst>
          </p:nvPr>
        </p:nvGraphicFramePr>
        <p:xfrm>
          <a:off x="5611389" y="6187068"/>
          <a:ext cx="730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Package" r:id="rId12" imgW="476280" imgH="552600" progId="Package">
                  <p:embed/>
                </p:oleObj>
              </mc:Choice>
              <mc:Fallback>
                <p:oleObj name="Package" r:id="rId12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5611389" y="6187068"/>
                        <a:ext cx="730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131350"/>
              </p:ext>
            </p:extLst>
          </p:nvPr>
        </p:nvGraphicFramePr>
        <p:xfrm>
          <a:off x="5612976" y="6187068"/>
          <a:ext cx="730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Package" r:id="rId13" imgW="476280" imgH="552600" progId="Package">
                  <p:embed/>
                </p:oleObj>
              </mc:Choice>
              <mc:Fallback>
                <p:oleObj name="Package" r:id="rId13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5612976" y="6187068"/>
                        <a:ext cx="730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016862"/>
              </p:ext>
            </p:extLst>
          </p:nvPr>
        </p:nvGraphicFramePr>
        <p:xfrm>
          <a:off x="7845001" y="3384984"/>
          <a:ext cx="277813" cy="230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" name="Visio" r:id="rId14" imgW="397829" imgH="397764" progId="Visio.Drawing.11">
                  <p:embed/>
                </p:oleObj>
              </mc:Choice>
              <mc:Fallback>
                <p:oleObj name="Visio" r:id="rId14" imgW="397829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5001" y="3384984"/>
                        <a:ext cx="277813" cy="230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640509"/>
              </p:ext>
            </p:extLst>
          </p:nvPr>
        </p:nvGraphicFramePr>
        <p:xfrm>
          <a:off x="8421263" y="3384984"/>
          <a:ext cx="277812" cy="230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Visio" r:id="rId16" imgW="397829" imgH="397764" progId="Visio.Drawing.11">
                  <p:embed/>
                </p:oleObj>
              </mc:Choice>
              <mc:Fallback>
                <p:oleObj name="Visio" r:id="rId16" imgW="397829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1263" y="3384984"/>
                        <a:ext cx="277812" cy="230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692476" y="5157279"/>
            <a:ext cx="1800225" cy="274792"/>
          </a:xfrm>
          <a:prstGeom prst="rect">
            <a:avLst/>
          </a:prstGeom>
          <a:solidFill>
            <a:schemeClr val="accent1"/>
          </a:solidFill>
          <a:ln w="28575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590952"/>
              </p:ext>
            </p:extLst>
          </p:nvPr>
        </p:nvGraphicFramePr>
        <p:xfrm>
          <a:off x="7835476" y="1442362"/>
          <a:ext cx="792163" cy="234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Visio" r:id="rId17" imgW="1117822" imgH="397764" progId="Visio.Drawing.11">
                  <p:embed/>
                </p:oleObj>
              </mc:Choice>
              <mc:Fallback>
                <p:oleObj name="Visio" r:id="rId17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5476" y="1442362"/>
                        <a:ext cx="792163" cy="234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996445"/>
              </p:ext>
            </p:extLst>
          </p:nvPr>
        </p:nvGraphicFramePr>
        <p:xfrm>
          <a:off x="5343100" y="1458867"/>
          <a:ext cx="719138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Visio" r:id="rId19" imgW="1117822" imgH="397764" progId="Visio.Drawing.11">
                  <p:embed/>
                </p:oleObj>
              </mc:Choice>
              <mc:Fallback>
                <p:oleObj name="Visio" r:id="rId19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100" y="1458867"/>
                        <a:ext cx="719138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53187"/>
              </p:ext>
            </p:extLst>
          </p:nvPr>
        </p:nvGraphicFramePr>
        <p:xfrm>
          <a:off x="5305001" y="505737"/>
          <a:ext cx="792163" cy="234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Visio" r:id="rId20" imgW="1117822" imgH="397764" progId="Visio.Drawing.11">
                  <p:embed/>
                </p:oleObj>
              </mc:Choice>
              <mc:Fallback>
                <p:oleObj name="Visio" r:id="rId20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001" y="505737"/>
                        <a:ext cx="792163" cy="234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582815"/>
              </p:ext>
            </p:extLst>
          </p:nvPr>
        </p:nvGraphicFramePr>
        <p:xfrm>
          <a:off x="7845001" y="505737"/>
          <a:ext cx="792163" cy="234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Visio" r:id="rId21" imgW="1117822" imgH="397764" progId="Visio.Drawing.11">
                  <p:embed/>
                </p:oleObj>
              </mc:Choice>
              <mc:Fallback>
                <p:oleObj name="Visio" r:id="rId21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5001" y="505737"/>
                        <a:ext cx="792163" cy="234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27557"/>
              </p:ext>
            </p:extLst>
          </p:nvPr>
        </p:nvGraphicFramePr>
        <p:xfrm>
          <a:off x="7897389" y="1439817"/>
          <a:ext cx="719137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Visio" r:id="rId22" imgW="1117822" imgH="397764" progId="Visio.Drawing.11">
                  <p:embed/>
                </p:oleObj>
              </mc:Choice>
              <mc:Fallback>
                <p:oleObj name="Visio" r:id="rId22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389" y="1439817"/>
                        <a:ext cx="719137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989323"/>
              </p:ext>
            </p:extLst>
          </p:nvPr>
        </p:nvGraphicFramePr>
        <p:xfrm>
          <a:off x="7902150" y="2438354"/>
          <a:ext cx="719138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5" name="Visio" r:id="rId23" imgW="1117822" imgH="397764" progId="Visio.Drawing.11">
                  <p:embed/>
                </p:oleObj>
              </mc:Choice>
              <mc:Fallback>
                <p:oleObj name="Visio" r:id="rId23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150" y="2438354"/>
                        <a:ext cx="719138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286773"/>
              </p:ext>
            </p:extLst>
          </p:nvPr>
        </p:nvGraphicFramePr>
        <p:xfrm>
          <a:off x="5539951" y="3313546"/>
          <a:ext cx="277813" cy="23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" name="Visio" r:id="rId24" imgW="397829" imgH="397764" progId="Visio.Drawing.11">
                  <p:embed/>
                </p:oleObj>
              </mc:Choice>
              <mc:Fallback>
                <p:oleObj name="Visio" r:id="rId24" imgW="397829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9951" y="3313546"/>
                        <a:ext cx="277813" cy="230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11742"/>
              </p:ext>
            </p:extLst>
          </p:nvPr>
        </p:nvGraphicFramePr>
        <p:xfrm>
          <a:off x="5343100" y="2444704"/>
          <a:ext cx="719138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name="Visio" r:id="rId25" imgW="1117822" imgH="397764" progId="Visio.Drawing.11">
                  <p:embed/>
                </p:oleObj>
              </mc:Choice>
              <mc:Fallback>
                <p:oleObj name="Visio" r:id="rId25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100" y="2444704"/>
                        <a:ext cx="719138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46"/>
          <p:cNvGrpSpPr>
            <a:grpSpLocks/>
          </p:cNvGrpSpPr>
          <p:nvPr/>
        </p:nvGrpSpPr>
        <p:grpSpPr bwMode="auto">
          <a:xfrm>
            <a:off x="7052839" y="2559060"/>
            <a:ext cx="1831975" cy="1132039"/>
            <a:chOff x="1837" y="1344"/>
            <a:chExt cx="1154" cy="861"/>
          </a:xfrm>
        </p:grpSpPr>
        <p:graphicFrame>
          <p:nvGraphicFramePr>
            <p:cNvPr id="48" name="Object 47"/>
            <p:cNvGraphicFramePr>
              <a:graphicFrameLocks noChangeAspect="1"/>
            </p:cNvGraphicFramePr>
            <p:nvPr/>
          </p:nvGraphicFramePr>
          <p:xfrm>
            <a:off x="2064" y="1344"/>
            <a:ext cx="927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" name="Visio" r:id="rId26" imgW="1471611" imgH="751637" progId="Visio.Drawing.11">
                    <p:embed/>
                  </p:oleObj>
                </mc:Choice>
                <mc:Fallback>
                  <p:oleObj name="Visio" r:id="rId26" imgW="1471611" imgH="75163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344"/>
                          <a:ext cx="927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9" name="Picture 48" descr="sm_dance"/>
            <p:cNvPicPr>
              <a:picLocks noChangeAspect="1" noChangeArrowheads="1"/>
            </p:cNvPicPr>
            <p:nvPr/>
          </p:nvPicPr>
          <p:blipFill>
            <a:blip r:embed="rId28" cstate="print"/>
            <a:srcRect l="15396" t="1244" r="14153" b="49455"/>
            <a:stretch>
              <a:fillRect/>
            </a:stretch>
          </p:blipFill>
          <p:spPr bwMode="auto">
            <a:xfrm>
              <a:off x="1837" y="1888"/>
              <a:ext cx="45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7368750" y="4251285"/>
            <a:ext cx="908050" cy="239293"/>
          </a:xfrm>
          <a:prstGeom prst="rect">
            <a:avLst/>
          </a:prstGeom>
          <a:solidFill>
            <a:schemeClr val="accent1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40992"/>
              </p:ext>
            </p:extLst>
          </p:nvPr>
        </p:nvGraphicFramePr>
        <p:xfrm>
          <a:off x="7854526" y="4250171"/>
          <a:ext cx="277813" cy="23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Visio" r:id="rId29" imgW="397829" imgH="397764" progId="Visio.Drawing.11">
                  <p:embed/>
                </p:oleObj>
              </mc:Choice>
              <mc:Fallback>
                <p:oleObj name="Visio" r:id="rId29" imgW="397829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4526" y="4250171"/>
                        <a:ext cx="277813" cy="230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7413201" y="4286831"/>
            <a:ext cx="404813" cy="178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rgbClr val="663300"/>
                </a:solidFill>
              </a:rPr>
              <a:t>IP Header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8151389" y="4298723"/>
            <a:ext cx="71437" cy="11964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rgbClr val="663300"/>
                </a:solidFill>
              </a:rPr>
              <a:t>1</a:t>
            </a:r>
          </a:p>
        </p:txBody>
      </p: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7359226" y="4251125"/>
            <a:ext cx="917575" cy="237979"/>
            <a:chOff x="3152" y="2296"/>
            <a:chExt cx="590" cy="182"/>
          </a:xfrm>
        </p:grpSpPr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0" name="Visio" r:id="rId30" imgW="397829" imgH="397764" progId="Visio.Drawing.11">
                    <p:embed/>
                  </p:oleObj>
                </mc:Choice>
                <mc:Fallback>
                  <p:oleObj name="Visio" r:id="rId30" imgW="397829" imgH="39776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5" y="2296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chemeClr val="bg1"/>
                  </a:solidFill>
                </a:rPr>
                <a:t>IP Header</a:t>
              </a: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5252613" y="4315406"/>
            <a:ext cx="863600" cy="178812"/>
            <a:chOff x="3152" y="2296"/>
            <a:chExt cx="590" cy="182"/>
          </a:xfrm>
        </p:grpSpPr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1" name="Object 60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" name="Visio" r:id="rId31" imgW="397829" imgH="397764" progId="Visio.Drawing.11">
                    <p:embed/>
                  </p:oleObj>
                </mc:Choice>
                <mc:Fallback>
                  <p:oleObj name="Visio" r:id="rId31" imgW="397829" imgH="39776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5" y="2296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7359226" y="5173463"/>
            <a:ext cx="917575" cy="237978"/>
            <a:chOff x="3152" y="2296"/>
            <a:chExt cx="590" cy="182"/>
          </a:xfrm>
        </p:grpSpPr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6" name="Object 65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2" name="Visio" r:id="rId32" imgW="397829" imgH="397764" progId="Visio.Drawing.11">
                    <p:embed/>
                  </p:oleObj>
                </mc:Choice>
                <mc:Fallback>
                  <p:oleObj name="Visio" r:id="rId32" imgW="397829" imgH="39776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5" y="2296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7359226" y="5176638"/>
            <a:ext cx="917575" cy="237978"/>
            <a:chOff x="3152" y="2296"/>
            <a:chExt cx="590" cy="182"/>
          </a:xfrm>
        </p:grpSpPr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1" name="Object 70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3" name="Visio" r:id="rId33" imgW="397829" imgH="397764" progId="Visio.Drawing.11">
                    <p:embed/>
                  </p:oleObj>
                </mc:Choice>
                <mc:Fallback>
                  <p:oleObj name="Visio" r:id="rId33" imgW="397829" imgH="39776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5" y="2296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6692475" y="5204406"/>
            <a:ext cx="647700" cy="178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chemeClr val="bg2"/>
                </a:solidFill>
              </a:rPr>
              <a:t>Frame Header</a:t>
            </a: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8295851" y="5194881"/>
            <a:ext cx="144463" cy="178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chemeClr val="bg2"/>
                </a:solidFill>
              </a:rPr>
              <a:t>I</a:t>
            </a: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6663901" y="5157279"/>
            <a:ext cx="1800225" cy="274792"/>
            <a:chOff x="657" y="2341"/>
            <a:chExt cx="1134" cy="209"/>
          </a:xfrm>
        </p:grpSpPr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657" y="2341"/>
              <a:ext cx="1134" cy="209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" name="Group 77"/>
            <p:cNvGrpSpPr>
              <a:grpSpLocks/>
            </p:cNvGrpSpPr>
            <p:nvPr/>
          </p:nvGrpSpPr>
          <p:grpSpPr bwMode="auto">
            <a:xfrm>
              <a:off x="1110" y="2357"/>
              <a:ext cx="578" cy="181"/>
              <a:chOff x="3152" y="2296"/>
              <a:chExt cx="590" cy="182"/>
            </a:xfrm>
          </p:grpSpPr>
          <p:sp>
            <p:nvSpPr>
              <p:cNvPr id="81" name="Rectangle 73"/>
              <p:cNvSpPr>
                <a:spLocks noChangeArrowheads="1"/>
              </p:cNvSpPr>
              <p:nvPr/>
            </p:nvSpPr>
            <p:spPr bwMode="auto">
              <a:xfrm>
                <a:off x="3152" y="2296"/>
                <a:ext cx="590" cy="1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82" name="Object 74"/>
              <p:cNvGraphicFramePr>
                <a:graphicFrameLocks noChangeAspect="1"/>
              </p:cNvGraphicFramePr>
              <p:nvPr/>
            </p:nvGraphicFramePr>
            <p:xfrm>
              <a:off x="3455" y="2296"/>
              <a:ext cx="175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54" name="Visio" r:id="rId34" imgW="397829" imgH="397764" progId="Visio.Drawing.11">
                      <p:embed/>
                    </p:oleObj>
                  </mc:Choice>
                  <mc:Fallback>
                    <p:oleObj name="Visio" r:id="rId34" imgW="397829" imgH="39776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5" y="2296"/>
                            <a:ext cx="175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3" name="Rectangle 75"/>
              <p:cNvSpPr>
                <a:spLocks noChangeArrowheads="1"/>
              </p:cNvSpPr>
              <p:nvPr/>
            </p:nvSpPr>
            <p:spPr bwMode="auto">
              <a:xfrm>
                <a:off x="3183" y="2320"/>
                <a:ext cx="255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700" b="1">
                    <a:solidFill>
                      <a:srgbClr val="663300"/>
                    </a:solidFill>
                  </a:rPr>
                  <a:t>IP Header</a:t>
                </a:r>
              </a:p>
            </p:txBody>
          </p:sp>
          <p:sp>
            <p:nvSpPr>
              <p:cNvPr id="84" name="Rectangle 76"/>
              <p:cNvSpPr>
                <a:spLocks noChangeArrowheads="1"/>
              </p:cNvSpPr>
              <p:nvPr/>
            </p:nvSpPr>
            <p:spPr bwMode="auto">
              <a:xfrm>
                <a:off x="3651" y="2341"/>
                <a:ext cx="45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700" b="1">
                    <a:solidFill>
                      <a:srgbClr val="663300"/>
                    </a:solidFill>
                  </a:rPr>
                  <a:t>1</a:t>
                </a:r>
              </a:p>
            </p:txBody>
          </p:sp>
        </p:grp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684" y="2375"/>
              <a:ext cx="408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chemeClr val="bg2"/>
                  </a:solidFill>
                </a:rPr>
                <a:t>Frame Header</a:t>
              </a: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1700" y="2384"/>
              <a:ext cx="91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chemeClr val="bg2"/>
                  </a:solidFill>
                </a:rPr>
                <a:t>I</a:t>
              </a:r>
            </a:p>
          </p:txBody>
        </p:sp>
      </p:grpSp>
      <p:grpSp>
        <p:nvGrpSpPr>
          <p:cNvPr id="85" name="Group 84"/>
          <p:cNvGrpSpPr>
            <a:grpSpLocks/>
          </p:cNvGrpSpPr>
          <p:nvPr/>
        </p:nvGrpSpPr>
        <p:grpSpPr bwMode="auto">
          <a:xfrm>
            <a:off x="6763913" y="5252031"/>
            <a:ext cx="1008062" cy="178812"/>
            <a:chOff x="1701" y="3748"/>
            <a:chExt cx="635" cy="136"/>
          </a:xfrm>
        </p:grpSpPr>
        <p:graphicFrame>
          <p:nvGraphicFramePr>
            <p:cNvPr id="86" name="Object 85"/>
            <p:cNvGraphicFramePr>
              <a:graphicFrameLocks noChangeAspect="1"/>
            </p:cNvGraphicFramePr>
            <p:nvPr/>
          </p:nvGraphicFramePr>
          <p:xfrm>
            <a:off x="1701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5" name="Package" r:id="rId35" imgW="476280" imgH="552600" progId="Package">
                    <p:embed/>
                  </p:oleObj>
                </mc:Choice>
                <mc:Fallback>
                  <p:oleObj name="Package" r:id="rId35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701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/>
          </p:nvGraphicFramePr>
          <p:xfrm>
            <a:off x="1791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6" name="Package" r:id="rId36" imgW="476280" imgH="552600" progId="Package">
                    <p:embed/>
                  </p:oleObj>
                </mc:Choice>
                <mc:Fallback>
                  <p:oleObj name="Package" r:id="rId36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791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87"/>
            <p:cNvGraphicFramePr>
              <a:graphicFrameLocks noChangeAspect="1"/>
            </p:cNvGraphicFramePr>
            <p:nvPr/>
          </p:nvGraphicFramePr>
          <p:xfrm>
            <a:off x="1927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7" name="Package" r:id="rId37" imgW="476280" imgH="552600" progId="Package">
                    <p:embed/>
                  </p:oleObj>
                </mc:Choice>
                <mc:Fallback>
                  <p:oleObj name="Package" r:id="rId37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927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88"/>
            <p:cNvGraphicFramePr>
              <a:graphicFrameLocks noChangeAspect="1"/>
            </p:cNvGraphicFramePr>
            <p:nvPr/>
          </p:nvGraphicFramePr>
          <p:xfrm>
            <a:off x="2290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8" name="Package" r:id="rId38" imgW="476280" imgH="552600" progId="Package">
                    <p:embed/>
                  </p:oleObj>
                </mc:Choice>
                <mc:Fallback>
                  <p:oleObj name="Package" r:id="rId38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290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89"/>
            <p:cNvGraphicFramePr>
              <a:graphicFrameLocks noChangeAspect="1"/>
            </p:cNvGraphicFramePr>
            <p:nvPr/>
          </p:nvGraphicFramePr>
          <p:xfrm>
            <a:off x="2018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9" name="Package" r:id="rId39" imgW="476280" imgH="552600" progId="Package">
                    <p:embed/>
                  </p:oleObj>
                </mc:Choice>
                <mc:Fallback>
                  <p:oleObj name="Package" r:id="rId39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018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90"/>
            <p:cNvGraphicFramePr>
              <a:graphicFrameLocks noChangeAspect="1"/>
            </p:cNvGraphicFramePr>
            <p:nvPr/>
          </p:nvGraphicFramePr>
          <p:xfrm>
            <a:off x="2154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0" name="Package" r:id="rId40" imgW="476280" imgH="552600" progId="Package">
                    <p:embed/>
                  </p:oleObj>
                </mc:Choice>
                <mc:Fallback>
                  <p:oleObj name="Package" r:id="rId40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154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040714"/>
              </p:ext>
            </p:extLst>
          </p:nvPr>
        </p:nvGraphicFramePr>
        <p:xfrm>
          <a:off x="8995939" y="6260093"/>
          <a:ext cx="730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" name="Package" r:id="rId41" imgW="476280" imgH="552600" progId="Package">
                  <p:embed/>
                </p:oleObj>
              </mc:Choice>
              <mc:Fallback>
                <p:oleObj name="Package" r:id="rId41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8995939" y="6260093"/>
                        <a:ext cx="730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037353"/>
              </p:ext>
            </p:extLst>
          </p:nvPr>
        </p:nvGraphicFramePr>
        <p:xfrm>
          <a:off x="9140401" y="6260093"/>
          <a:ext cx="1619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name="Package" r:id="rId42" imgW="476280" imgH="552600" progId="Package">
                  <p:embed/>
                </p:oleObj>
              </mc:Choice>
              <mc:Fallback>
                <p:oleObj name="Package" r:id="rId42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9140401" y="6260093"/>
                        <a:ext cx="1619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011058"/>
              </p:ext>
            </p:extLst>
          </p:nvPr>
        </p:nvGraphicFramePr>
        <p:xfrm>
          <a:off x="9356301" y="6260093"/>
          <a:ext cx="730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name="Package" r:id="rId43" imgW="476280" imgH="552600" progId="Package">
                  <p:embed/>
                </p:oleObj>
              </mc:Choice>
              <mc:Fallback>
                <p:oleObj name="Package" r:id="rId43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9356301" y="6260093"/>
                        <a:ext cx="730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802578"/>
              </p:ext>
            </p:extLst>
          </p:nvPr>
        </p:nvGraphicFramePr>
        <p:xfrm>
          <a:off x="9500764" y="6260093"/>
          <a:ext cx="1619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" name="Package" r:id="rId44" imgW="476280" imgH="552600" progId="Package">
                  <p:embed/>
                </p:oleObj>
              </mc:Choice>
              <mc:Fallback>
                <p:oleObj name="Package" r:id="rId44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9500764" y="6260093"/>
                        <a:ext cx="1619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411220"/>
              </p:ext>
            </p:extLst>
          </p:nvPr>
        </p:nvGraphicFramePr>
        <p:xfrm>
          <a:off x="9932564" y="6260093"/>
          <a:ext cx="730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" name="Package" r:id="rId45" imgW="476280" imgH="552600" progId="Package">
                  <p:embed/>
                </p:oleObj>
              </mc:Choice>
              <mc:Fallback>
                <p:oleObj name="Package" r:id="rId45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9932564" y="6260093"/>
                        <a:ext cx="730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227423"/>
              </p:ext>
            </p:extLst>
          </p:nvPr>
        </p:nvGraphicFramePr>
        <p:xfrm>
          <a:off x="9716664" y="6260093"/>
          <a:ext cx="161925" cy="17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Package" r:id="rId46" imgW="476280" imgH="552600" progId="Package">
                  <p:embed/>
                </p:oleObj>
              </mc:Choice>
              <mc:Fallback>
                <p:oleObj name="Package" r:id="rId46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9716664" y="6260093"/>
                        <a:ext cx="161925" cy="17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Text Placeholder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153272"/>
              </p:ext>
            </p:extLst>
          </p:nvPr>
        </p:nvGraphicFramePr>
        <p:xfrm>
          <a:off x="5612976" y="6194225"/>
          <a:ext cx="79375" cy="237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" name="Package" r:id="rId47" imgW="476280" imgH="552600" progId="Package">
                  <p:embed/>
                </p:oleObj>
              </mc:Choice>
              <mc:Fallback>
                <p:oleObj name="Package" r:id="rId47" imgW="476280" imgH="5526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67" t="-2011" r="19667" b="50000"/>
                      <a:stretch>
                        <a:fillRect/>
                      </a:stretch>
                    </p:blipFill>
                    <p:spPr bwMode="auto">
                      <a:xfrm>
                        <a:off x="5612976" y="6194225"/>
                        <a:ext cx="79375" cy="237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8640339" y="5214429"/>
            <a:ext cx="1800225" cy="274792"/>
          </a:xfrm>
          <a:prstGeom prst="rect">
            <a:avLst/>
          </a:prstGeom>
          <a:solidFill>
            <a:schemeClr val="accent1"/>
          </a:solidFill>
          <a:ln w="28575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9359476" y="5235375"/>
            <a:ext cx="917575" cy="237979"/>
            <a:chOff x="3152" y="2296"/>
            <a:chExt cx="590" cy="182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02" name="Object 101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8" name="Visio" r:id="rId48" imgW="397829" imgH="397764" progId="Visio.Drawing.11">
                    <p:embed/>
                  </p:oleObj>
                </mc:Choice>
                <mc:Fallback>
                  <p:oleObj name="Visio" r:id="rId48" imgW="397829" imgH="39776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5" y="2296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8683200" y="5256793"/>
            <a:ext cx="647700" cy="178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chemeClr val="bg2"/>
                </a:solidFill>
              </a:rPr>
              <a:t>Frame Header</a:t>
            </a: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10296101" y="5271081"/>
            <a:ext cx="144463" cy="178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chemeClr val="bg2"/>
                </a:solidFill>
              </a:rPr>
              <a:t>I</a:t>
            </a:r>
          </a:p>
        </p:txBody>
      </p: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10796164" y="5186163"/>
            <a:ext cx="917575" cy="237978"/>
            <a:chOff x="3152" y="2296"/>
            <a:chExt cx="590" cy="182"/>
          </a:xfrm>
        </p:grpSpPr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09" name="Object 108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9" name="Visio" r:id="rId49" imgW="397829" imgH="397764" progId="Visio.Drawing.11">
                    <p:embed/>
                  </p:oleObj>
                </mc:Choice>
                <mc:Fallback>
                  <p:oleObj name="Visio" r:id="rId49" imgW="397829" imgH="39776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5" y="2296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9361064" y="4292400"/>
            <a:ext cx="917575" cy="237979"/>
          </a:xfrm>
          <a:prstGeom prst="rect">
            <a:avLst/>
          </a:prstGeom>
          <a:solidFill>
            <a:schemeClr val="accent1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767017"/>
              </p:ext>
            </p:extLst>
          </p:nvPr>
        </p:nvGraphicFramePr>
        <p:xfrm>
          <a:off x="9832551" y="4291288"/>
          <a:ext cx="271463" cy="22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Visio" r:id="rId50" imgW="397829" imgH="397764" progId="Visio.Drawing.11">
                  <p:embed/>
                </p:oleObj>
              </mc:Choice>
              <mc:Fallback>
                <p:oleObj name="Visio" r:id="rId50" imgW="397829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2551" y="4291288"/>
                        <a:ext cx="271463" cy="22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9408689" y="4323185"/>
            <a:ext cx="396875" cy="17749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rgbClr val="663300"/>
                </a:solidFill>
              </a:rPr>
              <a:t>IP Header</a:t>
            </a: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10137350" y="4349364"/>
            <a:ext cx="69850" cy="118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rgbClr val="663300"/>
                </a:solidFill>
              </a:rPr>
              <a:t>1</a:t>
            </a:r>
          </a:p>
        </p:txBody>
      </p: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581146"/>
              </p:ext>
            </p:extLst>
          </p:nvPr>
        </p:nvGraphicFramePr>
        <p:xfrm>
          <a:off x="11085088" y="4250171"/>
          <a:ext cx="277812" cy="23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Visio" r:id="rId51" imgW="397829" imgH="397764" progId="Visio.Drawing.11">
                  <p:embed/>
                </p:oleObj>
              </mc:Choice>
              <mc:Fallback>
                <p:oleObj name="Visio" r:id="rId51" imgW="397829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5088" y="4250171"/>
                        <a:ext cx="277812" cy="230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" name="Group 116"/>
          <p:cNvGrpSpPr>
            <a:grpSpLocks/>
          </p:cNvGrpSpPr>
          <p:nvPr/>
        </p:nvGrpSpPr>
        <p:grpSpPr bwMode="auto">
          <a:xfrm>
            <a:off x="9318201" y="3351646"/>
            <a:ext cx="898525" cy="230090"/>
            <a:chOff x="2949" y="3385"/>
            <a:chExt cx="566" cy="175"/>
          </a:xfrm>
        </p:grpSpPr>
        <p:graphicFrame>
          <p:nvGraphicFramePr>
            <p:cNvPr id="118" name="Object 117"/>
            <p:cNvGraphicFramePr>
              <a:graphicFrameLocks noChangeAspect="1"/>
            </p:cNvGraphicFramePr>
            <p:nvPr/>
          </p:nvGraphicFramePr>
          <p:xfrm>
            <a:off x="2949" y="3385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2" name="Visio" r:id="rId52" imgW="397829" imgH="397764" progId="Visio.Drawing.11">
                    <p:embed/>
                  </p:oleObj>
                </mc:Choice>
                <mc:Fallback>
                  <p:oleObj name="Visio" r:id="rId52" imgW="397829" imgH="39776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9" y="3385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" name="Object 118"/>
            <p:cNvGraphicFramePr>
              <a:graphicFrameLocks noChangeAspect="1"/>
            </p:cNvGraphicFramePr>
            <p:nvPr/>
          </p:nvGraphicFramePr>
          <p:xfrm>
            <a:off x="3152" y="3385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3" name="Visio" r:id="rId53" imgW="397829" imgH="397764" progId="Visio.Drawing.11">
                    <p:embed/>
                  </p:oleObj>
                </mc:Choice>
                <mc:Fallback>
                  <p:oleObj name="Visio" r:id="rId53" imgW="397829" imgH="39776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3385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" name="Object 119"/>
            <p:cNvGraphicFramePr>
              <a:graphicFrameLocks noChangeAspect="1"/>
            </p:cNvGraphicFramePr>
            <p:nvPr/>
          </p:nvGraphicFramePr>
          <p:xfrm>
            <a:off x="3340" y="3385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" name="Visio" r:id="rId54" imgW="397829" imgH="397764" progId="Visio.Drawing.11">
                    <p:embed/>
                  </p:oleObj>
                </mc:Choice>
                <mc:Fallback>
                  <p:oleObj name="Visio" r:id="rId54" imgW="397829" imgH="39776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0" y="3385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920808"/>
              </p:ext>
            </p:extLst>
          </p:nvPr>
        </p:nvGraphicFramePr>
        <p:xfrm>
          <a:off x="9356300" y="3354342"/>
          <a:ext cx="719138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" name="Visio" r:id="rId55" imgW="1117822" imgH="397764" progId="Visio.Drawing.11">
                  <p:embed/>
                </p:oleObj>
              </mc:Choice>
              <mc:Fallback>
                <p:oleObj name="Visio" r:id="rId55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6300" y="3354342"/>
                        <a:ext cx="719138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201415"/>
              </p:ext>
            </p:extLst>
          </p:nvPr>
        </p:nvGraphicFramePr>
        <p:xfrm>
          <a:off x="10843789" y="3311479"/>
          <a:ext cx="719137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" name="Visio" r:id="rId56" imgW="1117822" imgH="397764" progId="Visio.Drawing.11">
                  <p:embed/>
                </p:oleObj>
              </mc:Choice>
              <mc:Fallback>
                <p:oleObj name="Visio" r:id="rId56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3789" y="3311479"/>
                        <a:ext cx="719137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341518"/>
              </p:ext>
            </p:extLst>
          </p:nvPr>
        </p:nvGraphicFramePr>
        <p:xfrm>
          <a:off x="9502350" y="2374854"/>
          <a:ext cx="719138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" name="Visio" r:id="rId57" imgW="1117822" imgH="397764" progId="Visio.Drawing.11">
                  <p:embed/>
                </p:oleObj>
              </mc:Choice>
              <mc:Fallback>
                <p:oleObj name="Visio" r:id="rId57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2350" y="2374854"/>
                        <a:ext cx="719138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477655"/>
              </p:ext>
            </p:extLst>
          </p:nvPr>
        </p:nvGraphicFramePr>
        <p:xfrm>
          <a:off x="10869189" y="2406604"/>
          <a:ext cx="719137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" name="Visio" r:id="rId58" imgW="1117822" imgH="397764" progId="Visio.Drawing.11">
                  <p:embed/>
                </p:oleObj>
              </mc:Choice>
              <mc:Fallback>
                <p:oleObj name="Visio" r:id="rId58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69189" y="2406604"/>
                        <a:ext cx="719137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937989"/>
              </p:ext>
            </p:extLst>
          </p:nvPr>
        </p:nvGraphicFramePr>
        <p:xfrm>
          <a:off x="9500764" y="1439817"/>
          <a:ext cx="719137" cy="2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9" name="Visio" r:id="rId59" imgW="1117822" imgH="397764" progId="Visio.Drawing.11">
                  <p:embed/>
                </p:oleObj>
              </mc:Choice>
              <mc:Fallback>
                <p:oleObj name="Visio" r:id="rId59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0764" y="1439817"/>
                        <a:ext cx="719137" cy="212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849052"/>
              </p:ext>
            </p:extLst>
          </p:nvPr>
        </p:nvGraphicFramePr>
        <p:xfrm>
          <a:off x="9500763" y="1442362"/>
          <a:ext cx="792162" cy="234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Visio" r:id="rId60" imgW="1117822" imgH="397764" progId="Visio.Drawing.11">
                  <p:embed/>
                </p:oleObj>
              </mc:Choice>
              <mc:Fallback>
                <p:oleObj name="Visio" r:id="rId60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0763" y="1442362"/>
                        <a:ext cx="792162" cy="234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873172"/>
              </p:ext>
            </p:extLst>
          </p:nvPr>
        </p:nvGraphicFramePr>
        <p:xfrm>
          <a:off x="10869188" y="1442362"/>
          <a:ext cx="792162" cy="234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" name="Visio" r:id="rId61" imgW="1117822" imgH="397764" progId="Visio.Drawing.11">
                  <p:embed/>
                </p:oleObj>
              </mc:Choice>
              <mc:Fallback>
                <p:oleObj name="Visio" r:id="rId61" imgW="1117822" imgH="3977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69188" y="1442362"/>
                        <a:ext cx="792162" cy="234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8995938" y="6260093"/>
            <a:ext cx="1008062" cy="178812"/>
            <a:chOff x="1701" y="3748"/>
            <a:chExt cx="635" cy="136"/>
          </a:xfrm>
        </p:grpSpPr>
        <p:graphicFrame>
          <p:nvGraphicFramePr>
            <p:cNvPr id="129" name="Object 128"/>
            <p:cNvGraphicFramePr>
              <a:graphicFrameLocks noChangeAspect="1"/>
            </p:cNvGraphicFramePr>
            <p:nvPr/>
          </p:nvGraphicFramePr>
          <p:xfrm>
            <a:off x="1701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2" name="Package" r:id="rId62" imgW="476280" imgH="552600" progId="Package">
                    <p:embed/>
                  </p:oleObj>
                </mc:Choice>
                <mc:Fallback>
                  <p:oleObj name="Package" r:id="rId62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701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0" name="Object 129"/>
            <p:cNvGraphicFramePr>
              <a:graphicFrameLocks noChangeAspect="1"/>
            </p:cNvGraphicFramePr>
            <p:nvPr/>
          </p:nvGraphicFramePr>
          <p:xfrm>
            <a:off x="1791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3" name="Package" r:id="rId63" imgW="476280" imgH="552600" progId="Package">
                    <p:embed/>
                  </p:oleObj>
                </mc:Choice>
                <mc:Fallback>
                  <p:oleObj name="Package" r:id="rId63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791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" name="Object 130"/>
            <p:cNvGraphicFramePr>
              <a:graphicFrameLocks noChangeAspect="1"/>
            </p:cNvGraphicFramePr>
            <p:nvPr/>
          </p:nvGraphicFramePr>
          <p:xfrm>
            <a:off x="1927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4" name="Package" r:id="rId64" imgW="476280" imgH="552600" progId="Package">
                    <p:embed/>
                  </p:oleObj>
                </mc:Choice>
                <mc:Fallback>
                  <p:oleObj name="Package" r:id="rId64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927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" name="Object 131"/>
            <p:cNvGraphicFramePr>
              <a:graphicFrameLocks noChangeAspect="1"/>
            </p:cNvGraphicFramePr>
            <p:nvPr/>
          </p:nvGraphicFramePr>
          <p:xfrm>
            <a:off x="2290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5" name="Package" r:id="rId65" imgW="476280" imgH="552600" progId="Package">
                    <p:embed/>
                  </p:oleObj>
                </mc:Choice>
                <mc:Fallback>
                  <p:oleObj name="Package" r:id="rId65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290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" name="Object 132"/>
            <p:cNvGraphicFramePr>
              <a:graphicFrameLocks noChangeAspect="1"/>
            </p:cNvGraphicFramePr>
            <p:nvPr/>
          </p:nvGraphicFramePr>
          <p:xfrm>
            <a:off x="2018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6" name="Package" r:id="rId66" imgW="476280" imgH="552600" progId="Package">
                    <p:embed/>
                  </p:oleObj>
                </mc:Choice>
                <mc:Fallback>
                  <p:oleObj name="Package" r:id="rId66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018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4" name="Object 133"/>
            <p:cNvGraphicFramePr>
              <a:graphicFrameLocks noChangeAspect="1"/>
            </p:cNvGraphicFramePr>
            <p:nvPr/>
          </p:nvGraphicFramePr>
          <p:xfrm>
            <a:off x="2154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7" name="Package" r:id="rId67" imgW="476280" imgH="552600" progId="Package">
                    <p:embed/>
                  </p:oleObj>
                </mc:Choice>
                <mc:Fallback>
                  <p:oleObj name="Package" r:id="rId67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154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" name="Group 134"/>
          <p:cNvGrpSpPr>
            <a:grpSpLocks/>
          </p:cNvGrpSpPr>
          <p:nvPr/>
        </p:nvGrpSpPr>
        <p:grpSpPr bwMode="auto">
          <a:xfrm>
            <a:off x="5179589" y="5252031"/>
            <a:ext cx="936625" cy="178812"/>
            <a:chOff x="1701" y="3748"/>
            <a:chExt cx="635" cy="136"/>
          </a:xfrm>
        </p:grpSpPr>
        <p:graphicFrame>
          <p:nvGraphicFramePr>
            <p:cNvPr id="136" name="Object 135"/>
            <p:cNvGraphicFramePr>
              <a:graphicFrameLocks noChangeAspect="1"/>
            </p:cNvGraphicFramePr>
            <p:nvPr/>
          </p:nvGraphicFramePr>
          <p:xfrm>
            <a:off x="1701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8" name="Package" r:id="rId68" imgW="476280" imgH="552600" progId="Package">
                    <p:embed/>
                  </p:oleObj>
                </mc:Choice>
                <mc:Fallback>
                  <p:oleObj name="Package" r:id="rId68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701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Object 136"/>
            <p:cNvGraphicFramePr>
              <a:graphicFrameLocks noChangeAspect="1"/>
            </p:cNvGraphicFramePr>
            <p:nvPr/>
          </p:nvGraphicFramePr>
          <p:xfrm>
            <a:off x="1791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9" name="Package" r:id="rId69" imgW="476280" imgH="552600" progId="Package">
                    <p:embed/>
                  </p:oleObj>
                </mc:Choice>
                <mc:Fallback>
                  <p:oleObj name="Package" r:id="rId69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791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137"/>
            <p:cNvGraphicFramePr>
              <a:graphicFrameLocks noChangeAspect="1"/>
            </p:cNvGraphicFramePr>
            <p:nvPr/>
          </p:nvGraphicFramePr>
          <p:xfrm>
            <a:off x="1927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0" name="Package" r:id="rId70" imgW="476280" imgH="552600" progId="Package">
                    <p:embed/>
                  </p:oleObj>
                </mc:Choice>
                <mc:Fallback>
                  <p:oleObj name="Package" r:id="rId70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927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138"/>
            <p:cNvGraphicFramePr>
              <a:graphicFrameLocks noChangeAspect="1"/>
            </p:cNvGraphicFramePr>
            <p:nvPr/>
          </p:nvGraphicFramePr>
          <p:xfrm>
            <a:off x="2290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1" name="Package" r:id="rId71" imgW="476280" imgH="552600" progId="Package">
                    <p:embed/>
                  </p:oleObj>
                </mc:Choice>
                <mc:Fallback>
                  <p:oleObj name="Package" r:id="rId71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290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139"/>
            <p:cNvGraphicFramePr>
              <a:graphicFrameLocks noChangeAspect="1"/>
            </p:cNvGraphicFramePr>
            <p:nvPr/>
          </p:nvGraphicFramePr>
          <p:xfrm>
            <a:off x="2018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2" name="Package" r:id="rId72" imgW="476280" imgH="552600" progId="Package">
                    <p:embed/>
                  </p:oleObj>
                </mc:Choice>
                <mc:Fallback>
                  <p:oleObj name="Package" r:id="rId72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018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140"/>
            <p:cNvGraphicFramePr>
              <a:graphicFrameLocks noChangeAspect="1"/>
            </p:cNvGraphicFramePr>
            <p:nvPr/>
          </p:nvGraphicFramePr>
          <p:xfrm>
            <a:off x="2154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3" name="Package" r:id="rId73" imgW="476280" imgH="552600" progId="Package">
                    <p:embed/>
                  </p:oleObj>
                </mc:Choice>
                <mc:Fallback>
                  <p:oleObj name="Package" r:id="rId73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154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2" name="Group 141"/>
          <p:cNvGrpSpPr>
            <a:grpSpLocks/>
          </p:cNvGrpSpPr>
          <p:nvPr/>
        </p:nvGrpSpPr>
        <p:grpSpPr bwMode="auto">
          <a:xfrm>
            <a:off x="10777113" y="6187068"/>
            <a:ext cx="1008062" cy="178812"/>
            <a:chOff x="1701" y="3748"/>
            <a:chExt cx="635" cy="136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/>
          </p:nvGraphicFramePr>
          <p:xfrm>
            <a:off x="1701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4" name="Package" r:id="rId74" imgW="476280" imgH="552600" progId="Package">
                    <p:embed/>
                  </p:oleObj>
                </mc:Choice>
                <mc:Fallback>
                  <p:oleObj name="Package" r:id="rId74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701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143"/>
            <p:cNvGraphicFramePr>
              <a:graphicFrameLocks noChangeAspect="1"/>
            </p:cNvGraphicFramePr>
            <p:nvPr/>
          </p:nvGraphicFramePr>
          <p:xfrm>
            <a:off x="1791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5" name="Package" r:id="rId75" imgW="476280" imgH="552600" progId="Package">
                    <p:embed/>
                  </p:oleObj>
                </mc:Choice>
                <mc:Fallback>
                  <p:oleObj name="Package" r:id="rId75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791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144"/>
            <p:cNvGraphicFramePr>
              <a:graphicFrameLocks noChangeAspect="1"/>
            </p:cNvGraphicFramePr>
            <p:nvPr/>
          </p:nvGraphicFramePr>
          <p:xfrm>
            <a:off x="1927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6" name="Package" r:id="rId76" imgW="476280" imgH="552600" progId="Package">
                    <p:embed/>
                  </p:oleObj>
                </mc:Choice>
                <mc:Fallback>
                  <p:oleObj name="Package" r:id="rId76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1927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6" name="Object 145"/>
            <p:cNvGraphicFramePr>
              <a:graphicFrameLocks noChangeAspect="1"/>
            </p:cNvGraphicFramePr>
            <p:nvPr/>
          </p:nvGraphicFramePr>
          <p:xfrm>
            <a:off x="2290" y="3748"/>
            <a:ext cx="4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7" name="Package" r:id="rId77" imgW="476280" imgH="552600" progId="Package">
                    <p:embed/>
                  </p:oleObj>
                </mc:Choice>
                <mc:Fallback>
                  <p:oleObj name="Package" r:id="rId77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290" y="3748"/>
                          <a:ext cx="4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7" name="Object 146"/>
            <p:cNvGraphicFramePr>
              <a:graphicFrameLocks noChangeAspect="1"/>
            </p:cNvGraphicFramePr>
            <p:nvPr/>
          </p:nvGraphicFramePr>
          <p:xfrm>
            <a:off x="2018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8" name="Package" r:id="rId78" imgW="476280" imgH="552600" progId="Package">
                    <p:embed/>
                  </p:oleObj>
                </mc:Choice>
                <mc:Fallback>
                  <p:oleObj name="Package" r:id="rId78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018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8" name="Object 147"/>
            <p:cNvGraphicFramePr>
              <a:graphicFrameLocks noChangeAspect="1"/>
            </p:cNvGraphicFramePr>
            <p:nvPr/>
          </p:nvGraphicFramePr>
          <p:xfrm>
            <a:off x="2154" y="3748"/>
            <a:ext cx="10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9" name="Package" r:id="rId79" imgW="476280" imgH="552600" progId="Package">
                    <p:embed/>
                  </p:oleObj>
                </mc:Choice>
                <mc:Fallback>
                  <p:oleObj name="Package" r:id="rId79" imgW="476280" imgH="552600" progId="Pack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667" t="-2011" r="19667" b="50000"/>
                        <a:stretch>
                          <a:fillRect/>
                        </a:stretch>
                      </p:blipFill>
                      <p:spPr bwMode="auto">
                        <a:xfrm>
                          <a:off x="2154" y="3748"/>
                          <a:ext cx="10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" name="Group 148"/>
          <p:cNvGrpSpPr>
            <a:grpSpLocks/>
          </p:cNvGrpSpPr>
          <p:nvPr/>
        </p:nvGrpSpPr>
        <p:grpSpPr bwMode="auto">
          <a:xfrm>
            <a:off x="5108151" y="1079912"/>
            <a:ext cx="1223963" cy="5583935"/>
            <a:chOff x="612" y="73"/>
            <a:chExt cx="771" cy="4247"/>
          </a:xfrm>
        </p:grpSpPr>
        <p:grpSp>
          <p:nvGrpSpPr>
            <p:cNvPr id="150" name="Group 149"/>
            <p:cNvGrpSpPr>
              <a:grpSpLocks/>
            </p:cNvGrpSpPr>
            <p:nvPr/>
          </p:nvGrpSpPr>
          <p:grpSpPr bwMode="auto">
            <a:xfrm>
              <a:off x="612" y="73"/>
              <a:ext cx="771" cy="3853"/>
              <a:chOff x="612" y="73"/>
              <a:chExt cx="771" cy="3853"/>
            </a:xfrm>
          </p:grpSpPr>
          <p:graphicFrame>
            <p:nvGraphicFramePr>
              <p:cNvPr id="211" name="Object 145"/>
              <p:cNvGraphicFramePr>
                <a:graphicFrameLocks noChangeAspect="1"/>
              </p:cNvGraphicFramePr>
              <p:nvPr/>
            </p:nvGraphicFramePr>
            <p:xfrm>
              <a:off x="612" y="73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00" name="Visio" r:id="rId80" imgW="1657816" imgH="577596" progId="Visio.Drawing.11">
                      <p:embed/>
                    </p:oleObj>
                  </mc:Choice>
                  <mc:Fallback>
                    <p:oleObj name="Visio" r:id="rId80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73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2" name="Object 146"/>
              <p:cNvGraphicFramePr>
                <a:graphicFrameLocks noChangeAspect="1"/>
              </p:cNvGraphicFramePr>
              <p:nvPr/>
            </p:nvGraphicFramePr>
            <p:xfrm>
              <a:off x="612" y="663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01" name="Visio" r:id="rId82" imgW="1657816" imgH="577596" progId="Visio.Drawing.11">
                      <p:embed/>
                    </p:oleObj>
                  </mc:Choice>
                  <mc:Fallback>
                    <p:oleObj name="Visio" r:id="rId82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663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3" name="Object 147"/>
              <p:cNvGraphicFramePr>
                <a:graphicFrameLocks noChangeAspect="1"/>
              </p:cNvGraphicFramePr>
              <p:nvPr/>
            </p:nvGraphicFramePr>
            <p:xfrm>
              <a:off x="612" y="1253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02" name="Visio" r:id="rId84" imgW="1657816" imgH="577596" progId="Visio.Drawing.11">
                      <p:embed/>
                    </p:oleObj>
                  </mc:Choice>
                  <mc:Fallback>
                    <p:oleObj name="Visio" r:id="rId84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1253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4" name="Object 148"/>
              <p:cNvGraphicFramePr>
                <a:graphicFrameLocks noChangeAspect="1"/>
              </p:cNvGraphicFramePr>
              <p:nvPr/>
            </p:nvGraphicFramePr>
            <p:xfrm>
              <a:off x="612" y="1842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03" name="Visio" r:id="rId86" imgW="1657816" imgH="577596" progId="Visio.Drawing.11">
                      <p:embed/>
                    </p:oleObj>
                  </mc:Choice>
                  <mc:Fallback>
                    <p:oleObj name="Visio" r:id="rId86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1842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" name="Object 149"/>
              <p:cNvGraphicFramePr>
                <a:graphicFrameLocks noChangeAspect="1"/>
              </p:cNvGraphicFramePr>
              <p:nvPr/>
            </p:nvGraphicFramePr>
            <p:xfrm>
              <a:off x="612" y="2432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04" name="Visio" r:id="rId88" imgW="1657816" imgH="577596" progId="Visio.Drawing.11">
                      <p:embed/>
                    </p:oleObj>
                  </mc:Choice>
                  <mc:Fallback>
                    <p:oleObj name="Visio" r:id="rId88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2432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6" name="Object 150"/>
              <p:cNvGraphicFramePr>
                <a:graphicFrameLocks noChangeAspect="1"/>
              </p:cNvGraphicFramePr>
              <p:nvPr/>
            </p:nvGraphicFramePr>
            <p:xfrm>
              <a:off x="612" y="3022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05" name="Visio" r:id="rId90" imgW="1657816" imgH="577596" progId="Visio.Drawing.11">
                      <p:embed/>
                    </p:oleObj>
                  </mc:Choice>
                  <mc:Fallback>
                    <p:oleObj name="Visio" r:id="rId90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3022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7" name="Object 151"/>
              <p:cNvGraphicFramePr>
                <a:graphicFrameLocks noChangeAspect="1"/>
              </p:cNvGraphicFramePr>
              <p:nvPr/>
            </p:nvGraphicFramePr>
            <p:xfrm>
              <a:off x="612" y="3657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06" name="Visio" r:id="rId92" imgW="1657816" imgH="577596" progId="Visio.Drawing.11">
                      <p:embed/>
                    </p:oleObj>
                  </mc:Choice>
                  <mc:Fallback>
                    <p:oleObj name="Visio" r:id="rId92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3657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1" name="Group 152"/>
            <p:cNvGrpSpPr>
              <a:grpSpLocks noChangeAspect="1"/>
            </p:cNvGrpSpPr>
            <p:nvPr/>
          </p:nvGrpSpPr>
          <p:grpSpPr bwMode="auto">
            <a:xfrm>
              <a:off x="793" y="4095"/>
              <a:ext cx="318" cy="225"/>
              <a:chOff x="3152" y="2115"/>
              <a:chExt cx="682" cy="484"/>
            </a:xfrm>
          </p:grpSpPr>
          <p:sp>
            <p:nvSpPr>
              <p:cNvPr id="152" name="AutoShape 153"/>
              <p:cNvSpPr>
                <a:spLocks noChangeAspect="1" noChangeArrowheads="1" noTextEdit="1"/>
              </p:cNvSpPr>
              <p:nvPr/>
            </p:nvSpPr>
            <p:spPr bwMode="auto">
              <a:xfrm>
                <a:off x="3152" y="2115"/>
                <a:ext cx="682" cy="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3" name="Group 154"/>
              <p:cNvGrpSpPr>
                <a:grpSpLocks/>
              </p:cNvGrpSpPr>
              <p:nvPr/>
            </p:nvGrpSpPr>
            <p:grpSpPr bwMode="auto">
              <a:xfrm>
                <a:off x="3653" y="2462"/>
                <a:ext cx="144" cy="101"/>
                <a:chOff x="3653" y="2462"/>
                <a:chExt cx="144" cy="101"/>
              </a:xfrm>
            </p:grpSpPr>
            <p:sp>
              <p:nvSpPr>
                <p:cNvPr id="209" name="Arc 155"/>
                <p:cNvSpPr>
                  <a:spLocks/>
                </p:cNvSpPr>
                <p:nvPr/>
              </p:nvSpPr>
              <p:spPr bwMode="auto">
                <a:xfrm>
                  <a:off x="3654" y="2462"/>
                  <a:ext cx="143" cy="101"/>
                </a:xfrm>
                <a:custGeom>
                  <a:avLst/>
                  <a:gdLst>
                    <a:gd name="T0" fmla="*/ 0 w 38280"/>
                    <a:gd name="T1" fmla="*/ 0 h 34953"/>
                    <a:gd name="T2" fmla="*/ 0 w 38280"/>
                    <a:gd name="T3" fmla="*/ 0 h 34953"/>
                    <a:gd name="T4" fmla="*/ 0 w 38280"/>
                    <a:gd name="T5" fmla="*/ 0 h 34953"/>
                    <a:gd name="T6" fmla="*/ 0 60000 65536"/>
                    <a:gd name="T7" fmla="*/ 0 60000 65536"/>
                    <a:gd name="T8" fmla="*/ 0 60000 65536"/>
                    <a:gd name="T9" fmla="*/ 0 w 38280"/>
                    <a:gd name="T10" fmla="*/ 0 h 34953"/>
                    <a:gd name="T11" fmla="*/ 38280 w 38280"/>
                    <a:gd name="T12" fmla="*/ 34953 h 349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280" h="34953" fill="none" extrusionOk="0">
                      <a:moveTo>
                        <a:pt x="-1" y="7876"/>
                      </a:moveTo>
                      <a:cubicBezTo>
                        <a:pt x="4102" y="2889"/>
                        <a:pt x="10221" y="-1"/>
                        <a:pt x="16680" y="0"/>
                      </a:cubicBezTo>
                      <a:cubicBezTo>
                        <a:pt x="28609" y="0"/>
                        <a:pt x="38280" y="9670"/>
                        <a:pt x="38280" y="21600"/>
                      </a:cubicBezTo>
                      <a:cubicBezTo>
                        <a:pt x="38280" y="26443"/>
                        <a:pt x="36652" y="31146"/>
                        <a:pt x="33658" y="34953"/>
                      </a:cubicBezTo>
                    </a:path>
                    <a:path w="38280" h="34953" stroke="0" extrusionOk="0">
                      <a:moveTo>
                        <a:pt x="-1" y="7876"/>
                      </a:moveTo>
                      <a:cubicBezTo>
                        <a:pt x="4102" y="2889"/>
                        <a:pt x="10221" y="-1"/>
                        <a:pt x="16680" y="0"/>
                      </a:cubicBezTo>
                      <a:cubicBezTo>
                        <a:pt x="28609" y="0"/>
                        <a:pt x="38280" y="9670"/>
                        <a:pt x="38280" y="21600"/>
                      </a:cubicBezTo>
                      <a:cubicBezTo>
                        <a:pt x="38280" y="26443"/>
                        <a:pt x="36652" y="31146"/>
                        <a:pt x="33658" y="34953"/>
                      </a:cubicBezTo>
                      <a:lnTo>
                        <a:pt x="1668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93936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Arc 156"/>
                <p:cNvSpPr>
                  <a:spLocks/>
                </p:cNvSpPr>
                <p:nvPr/>
              </p:nvSpPr>
              <p:spPr bwMode="auto">
                <a:xfrm>
                  <a:off x="3653" y="2462"/>
                  <a:ext cx="143" cy="101"/>
                </a:xfrm>
                <a:custGeom>
                  <a:avLst/>
                  <a:gdLst>
                    <a:gd name="T0" fmla="*/ 0 w 38420"/>
                    <a:gd name="T1" fmla="*/ 0 h 34953"/>
                    <a:gd name="T2" fmla="*/ 0 w 38420"/>
                    <a:gd name="T3" fmla="*/ 0 h 34953"/>
                    <a:gd name="T4" fmla="*/ 0 w 38420"/>
                    <a:gd name="T5" fmla="*/ 0 h 34953"/>
                    <a:gd name="T6" fmla="*/ 0 60000 65536"/>
                    <a:gd name="T7" fmla="*/ 0 60000 65536"/>
                    <a:gd name="T8" fmla="*/ 0 60000 65536"/>
                    <a:gd name="T9" fmla="*/ 0 w 38420"/>
                    <a:gd name="T10" fmla="*/ 0 h 34953"/>
                    <a:gd name="T11" fmla="*/ 38420 w 38420"/>
                    <a:gd name="T12" fmla="*/ 34953 h 349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420" h="34953" fill="none" extrusionOk="0">
                      <a:moveTo>
                        <a:pt x="0" y="8048"/>
                      </a:moveTo>
                      <a:cubicBezTo>
                        <a:pt x="4100" y="2959"/>
                        <a:pt x="10284" y="-1"/>
                        <a:pt x="16820" y="0"/>
                      </a:cubicBezTo>
                      <a:cubicBezTo>
                        <a:pt x="28749" y="0"/>
                        <a:pt x="38420" y="9670"/>
                        <a:pt x="38420" y="21600"/>
                      </a:cubicBezTo>
                      <a:cubicBezTo>
                        <a:pt x="38420" y="26443"/>
                        <a:pt x="36792" y="31146"/>
                        <a:pt x="33798" y="34953"/>
                      </a:cubicBezTo>
                    </a:path>
                    <a:path w="38420" h="34953" stroke="0" extrusionOk="0">
                      <a:moveTo>
                        <a:pt x="0" y="8048"/>
                      </a:moveTo>
                      <a:cubicBezTo>
                        <a:pt x="4100" y="2959"/>
                        <a:pt x="10284" y="-1"/>
                        <a:pt x="16820" y="0"/>
                      </a:cubicBezTo>
                      <a:cubicBezTo>
                        <a:pt x="28749" y="0"/>
                        <a:pt x="38420" y="9670"/>
                        <a:pt x="38420" y="21600"/>
                      </a:cubicBezTo>
                      <a:cubicBezTo>
                        <a:pt x="38420" y="26443"/>
                        <a:pt x="36792" y="31146"/>
                        <a:pt x="33798" y="34953"/>
                      </a:cubicBezTo>
                      <a:lnTo>
                        <a:pt x="1682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EDEDE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" name="Freeform 157"/>
              <p:cNvSpPr>
                <a:spLocks/>
              </p:cNvSpPr>
              <p:nvPr/>
            </p:nvSpPr>
            <p:spPr bwMode="auto">
              <a:xfrm>
                <a:off x="3743" y="2523"/>
                <a:ext cx="82" cy="44"/>
              </a:xfrm>
              <a:custGeom>
                <a:avLst/>
                <a:gdLst>
                  <a:gd name="T0" fmla="*/ 0 w 82"/>
                  <a:gd name="T1" fmla="*/ 44 h 44"/>
                  <a:gd name="T2" fmla="*/ 30 w 82"/>
                  <a:gd name="T3" fmla="*/ 0 h 44"/>
                  <a:gd name="T4" fmla="*/ 82 w 82"/>
                  <a:gd name="T5" fmla="*/ 0 h 44"/>
                  <a:gd name="T6" fmla="*/ 53 w 82"/>
                  <a:gd name="T7" fmla="*/ 44 h 44"/>
                  <a:gd name="T8" fmla="*/ 0 w 82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44"/>
                  <a:gd name="T17" fmla="*/ 82 w 82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44">
                    <a:moveTo>
                      <a:pt x="0" y="44"/>
                    </a:moveTo>
                    <a:lnTo>
                      <a:pt x="30" y="0"/>
                    </a:lnTo>
                    <a:lnTo>
                      <a:pt x="82" y="0"/>
                    </a:lnTo>
                    <a:lnTo>
                      <a:pt x="53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8"/>
              <p:cNvSpPr>
                <a:spLocks/>
              </p:cNvSpPr>
              <p:nvPr/>
            </p:nvSpPr>
            <p:spPr bwMode="auto">
              <a:xfrm>
                <a:off x="3743" y="2523"/>
                <a:ext cx="82" cy="44"/>
              </a:xfrm>
              <a:custGeom>
                <a:avLst/>
                <a:gdLst>
                  <a:gd name="T0" fmla="*/ 0 w 82"/>
                  <a:gd name="T1" fmla="*/ 44 h 44"/>
                  <a:gd name="T2" fmla="*/ 30 w 82"/>
                  <a:gd name="T3" fmla="*/ 0 h 44"/>
                  <a:gd name="T4" fmla="*/ 82 w 82"/>
                  <a:gd name="T5" fmla="*/ 0 h 44"/>
                  <a:gd name="T6" fmla="*/ 53 w 82"/>
                  <a:gd name="T7" fmla="*/ 44 h 44"/>
                  <a:gd name="T8" fmla="*/ 0 w 82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44"/>
                  <a:gd name="T17" fmla="*/ 82 w 82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44">
                    <a:moveTo>
                      <a:pt x="0" y="44"/>
                    </a:moveTo>
                    <a:lnTo>
                      <a:pt x="30" y="0"/>
                    </a:lnTo>
                    <a:lnTo>
                      <a:pt x="82" y="0"/>
                    </a:lnTo>
                    <a:lnTo>
                      <a:pt x="53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9"/>
              <p:cNvSpPr>
                <a:spLocks/>
              </p:cNvSpPr>
              <p:nvPr/>
            </p:nvSpPr>
            <p:spPr bwMode="auto">
              <a:xfrm>
                <a:off x="3796" y="2523"/>
                <a:ext cx="29" cy="56"/>
              </a:xfrm>
              <a:custGeom>
                <a:avLst/>
                <a:gdLst>
                  <a:gd name="T0" fmla="*/ 0 w 29"/>
                  <a:gd name="T1" fmla="*/ 56 h 56"/>
                  <a:gd name="T2" fmla="*/ 29 w 29"/>
                  <a:gd name="T3" fmla="*/ 26 h 56"/>
                  <a:gd name="T4" fmla="*/ 29 w 29"/>
                  <a:gd name="T5" fmla="*/ 0 h 56"/>
                  <a:gd name="T6" fmla="*/ 0 w 29"/>
                  <a:gd name="T7" fmla="*/ 41 h 56"/>
                  <a:gd name="T8" fmla="*/ 0 w 29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56"/>
                  <a:gd name="T17" fmla="*/ 29 w 29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56">
                    <a:moveTo>
                      <a:pt x="0" y="56"/>
                    </a:moveTo>
                    <a:lnTo>
                      <a:pt x="29" y="26"/>
                    </a:lnTo>
                    <a:lnTo>
                      <a:pt x="29" y="0"/>
                    </a:lnTo>
                    <a:lnTo>
                      <a:pt x="0" y="4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60"/>
              <p:cNvSpPr>
                <a:spLocks/>
              </p:cNvSpPr>
              <p:nvPr/>
            </p:nvSpPr>
            <p:spPr bwMode="auto">
              <a:xfrm>
                <a:off x="3796" y="2523"/>
                <a:ext cx="29" cy="56"/>
              </a:xfrm>
              <a:custGeom>
                <a:avLst/>
                <a:gdLst>
                  <a:gd name="T0" fmla="*/ 0 w 29"/>
                  <a:gd name="T1" fmla="*/ 56 h 56"/>
                  <a:gd name="T2" fmla="*/ 29 w 29"/>
                  <a:gd name="T3" fmla="*/ 26 h 56"/>
                  <a:gd name="T4" fmla="*/ 29 w 29"/>
                  <a:gd name="T5" fmla="*/ 0 h 56"/>
                  <a:gd name="T6" fmla="*/ 0 w 29"/>
                  <a:gd name="T7" fmla="*/ 41 h 56"/>
                  <a:gd name="T8" fmla="*/ 0 w 29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56"/>
                  <a:gd name="T17" fmla="*/ 29 w 29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56">
                    <a:moveTo>
                      <a:pt x="0" y="56"/>
                    </a:moveTo>
                    <a:lnTo>
                      <a:pt x="29" y="26"/>
                    </a:lnTo>
                    <a:lnTo>
                      <a:pt x="29" y="0"/>
                    </a:lnTo>
                    <a:lnTo>
                      <a:pt x="0" y="4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Rectangle 161"/>
              <p:cNvSpPr>
                <a:spLocks noChangeArrowheads="1"/>
              </p:cNvSpPr>
              <p:nvPr/>
            </p:nvSpPr>
            <p:spPr bwMode="auto">
              <a:xfrm>
                <a:off x="3743" y="2567"/>
                <a:ext cx="53" cy="15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Rectangle 162"/>
              <p:cNvSpPr>
                <a:spLocks noChangeArrowheads="1"/>
              </p:cNvSpPr>
              <p:nvPr/>
            </p:nvSpPr>
            <p:spPr bwMode="auto">
              <a:xfrm>
                <a:off x="3744" y="2568"/>
                <a:ext cx="51" cy="13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Rectangle 163"/>
              <p:cNvSpPr>
                <a:spLocks noChangeArrowheads="1"/>
              </p:cNvSpPr>
              <p:nvPr/>
            </p:nvSpPr>
            <p:spPr bwMode="auto">
              <a:xfrm>
                <a:off x="3158" y="2162"/>
                <a:ext cx="161" cy="35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Rectangle 164"/>
              <p:cNvSpPr>
                <a:spLocks noChangeArrowheads="1"/>
              </p:cNvSpPr>
              <p:nvPr/>
            </p:nvSpPr>
            <p:spPr bwMode="auto">
              <a:xfrm>
                <a:off x="3159" y="2163"/>
                <a:ext cx="159" cy="350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5"/>
              <p:cNvSpPr>
                <a:spLocks/>
              </p:cNvSpPr>
              <p:nvPr/>
            </p:nvSpPr>
            <p:spPr bwMode="auto">
              <a:xfrm>
                <a:off x="3319" y="2121"/>
                <a:ext cx="44" cy="396"/>
              </a:xfrm>
              <a:custGeom>
                <a:avLst/>
                <a:gdLst>
                  <a:gd name="T0" fmla="*/ 0 w 44"/>
                  <a:gd name="T1" fmla="*/ 396 h 396"/>
                  <a:gd name="T2" fmla="*/ 44 w 44"/>
                  <a:gd name="T3" fmla="*/ 353 h 396"/>
                  <a:gd name="T4" fmla="*/ 44 w 44"/>
                  <a:gd name="T5" fmla="*/ 0 h 396"/>
                  <a:gd name="T6" fmla="*/ 0 w 44"/>
                  <a:gd name="T7" fmla="*/ 44 h 396"/>
                  <a:gd name="T8" fmla="*/ 0 w 44"/>
                  <a:gd name="T9" fmla="*/ 396 h 3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396"/>
                  <a:gd name="T17" fmla="*/ 44 w 44"/>
                  <a:gd name="T18" fmla="*/ 396 h 3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396">
                    <a:moveTo>
                      <a:pt x="0" y="396"/>
                    </a:moveTo>
                    <a:lnTo>
                      <a:pt x="44" y="353"/>
                    </a:lnTo>
                    <a:lnTo>
                      <a:pt x="44" y="0"/>
                    </a:lnTo>
                    <a:lnTo>
                      <a:pt x="0" y="44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166"/>
              <p:cNvSpPr>
                <a:spLocks/>
              </p:cNvSpPr>
              <p:nvPr/>
            </p:nvSpPr>
            <p:spPr bwMode="auto">
              <a:xfrm>
                <a:off x="3319" y="2121"/>
                <a:ext cx="44" cy="396"/>
              </a:xfrm>
              <a:custGeom>
                <a:avLst/>
                <a:gdLst>
                  <a:gd name="T0" fmla="*/ 0 w 44"/>
                  <a:gd name="T1" fmla="*/ 396 h 396"/>
                  <a:gd name="T2" fmla="*/ 44 w 44"/>
                  <a:gd name="T3" fmla="*/ 353 h 396"/>
                  <a:gd name="T4" fmla="*/ 44 w 44"/>
                  <a:gd name="T5" fmla="*/ 0 h 396"/>
                  <a:gd name="T6" fmla="*/ 0 w 44"/>
                  <a:gd name="T7" fmla="*/ 44 h 396"/>
                  <a:gd name="T8" fmla="*/ 0 w 44"/>
                  <a:gd name="T9" fmla="*/ 396 h 3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396"/>
                  <a:gd name="T17" fmla="*/ 44 w 44"/>
                  <a:gd name="T18" fmla="*/ 396 h 3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396">
                    <a:moveTo>
                      <a:pt x="0" y="396"/>
                    </a:moveTo>
                    <a:lnTo>
                      <a:pt x="44" y="353"/>
                    </a:lnTo>
                    <a:lnTo>
                      <a:pt x="44" y="0"/>
                    </a:lnTo>
                    <a:lnTo>
                      <a:pt x="0" y="44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67"/>
              <p:cNvSpPr>
                <a:spLocks/>
              </p:cNvSpPr>
              <p:nvPr/>
            </p:nvSpPr>
            <p:spPr bwMode="auto">
              <a:xfrm>
                <a:off x="3158" y="2121"/>
                <a:ext cx="205" cy="41"/>
              </a:xfrm>
              <a:custGeom>
                <a:avLst/>
                <a:gdLst>
                  <a:gd name="T0" fmla="*/ 0 w 205"/>
                  <a:gd name="T1" fmla="*/ 41 h 41"/>
                  <a:gd name="T2" fmla="*/ 44 w 205"/>
                  <a:gd name="T3" fmla="*/ 0 h 41"/>
                  <a:gd name="T4" fmla="*/ 205 w 205"/>
                  <a:gd name="T5" fmla="*/ 0 h 41"/>
                  <a:gd name="T6" fmla="*/ 161 w 205"/>
                  <a:gd name="T7" fmla="*/ 41 h 41"/>
                  <a:gd name="T8" fmla="*/ 0 w 20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5"/>
                  <a:gd name="T16" fmla="*/ 0 h 41"/>
                  <a:gd name="T17" fmla="*/ 205 w 20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5" h="41">
                    <a:moveTo>
                      <a:pt x="0" y="41"/>
                    </a:moveTo>
                    <a:lnTo>
                      <a:pt x="44" y="0"/>
                    </a:lnTo>
                    <a:lnTo>
                      <a:pt x="205" y="0"/>
                    </a:lnTo>
                    <a:lnTo>
                      <a:pt x="161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8"/>
              <p:cNvSpPr>
                <a:spLocks/>
              </p:cNvSpPr>
              <p:nvPr/>
            </p:nvSpPr>
            <p:spPr bwMode="auto">
              <a:xfrm>
                <a:off x="3158" y="2121"/>
                <a:ext cx="205" cy="41"/>
              </a:xfrm>
              <a:custGeom>
                <a:avLst/>
                <a:gdLst>
                  <a:gd name="T0" fmla="*/ 0 w 205"/>
                  <a:gd name="T1" fmla="*/ 41 h 41"/>
                  <a:gd name="T2" fmla="*/ 44 w 205"/>
                  <a:gd name="T3" fmla="*/ 0 h 41"/>
                  <a:gd name="T4" fmla="*/ 205 w 205"/>
                  <a:gd name="T5" fmla="*/ 0 h 41"/>
                  <a:gd name="T6" fmla="*/ 161 w 205"/>
                  <a:gd name="T7" fmla="*/ 41 h 41"/>
                  <a:gd name="T8" fmla="*/ 0 w 20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5"/>
                  <a:gd name="T16" fmla="*/ 0 h 41"/>
                  <a:gd name="T17" fmla="*/ 205 w 20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5" h="41">
                    <a:moveTo>
                      <a:pt x="0" y="41"/>
                    </a:moveTo>
                    <a:lnTo>
                      <a:pt x="44" y="0"/>
                    </a:lnTo>
                    <a:lnTo>
                      <a:pt x="205" y="0"/>
                    </a:lnTo>
                    <a:lnTo>
                      <a:pt x="161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169"/>
              <p:cNvSpPr>
                <a:spLocks noChangeShapeType="1"/>
              </p:cNvSpPr>
              <p:nvPr/>
            </p:nvSpPr>
            <p:spPr bwMode="auto">
              <a:xfrm>
                <a:off x="3237" y="2165"/>
                <a:ext cx="1" cy="349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70"/>
              <p:cNvSpPr>
                <a:spLocks noChangeShapeType="1"/>
              </p:cNvSpPr>
              <p:nvPr/>
            </p:nvSpPr>
            <p:spPr bwMode="auto">
              <a:xfrm flipH="1">
                <a:off x="3237" y="2121"/>
                <a:ext cx="43" cy="39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171"/>
              <p:cNvSpPr>
                <a:spLocks noChangeShapeType="1"/>
              </p:cNvSpPr>
              <p:nvPr/>
            </p:nvSpPr>
            <p:spPr bwMode="auto">
              <a:xfrm>
                <a:off x="3158" y="218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72"/>
              <p:cNvSpPr>
                <a:spLocks noChangeShapeType="1"/>
              </p:cNvSpPr>
              <p:nvPr/>
            </p:nvSpPr>
            <p:spPr bwMode="auto">
              <a:xfrm>
                <a:off x="3158" y="2200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73"/>
              <p:cNvSpPr>
                <a:spLocks noChangeShapeType="1"/>
              </p:cNvSpPr>
              <p:nvPr/>
            </p:nvSpPr>
            <p:spPr bwMode="auto">
              <a:xfrm>
                <a:off x="3158" y="2214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74"/>
              <p:cNvSpPr>
                <a:spLocks noChangeShapeType="1"/>
              </p:cNvSpPr>
              <p:nvPr/>
            </p:nvSpPr>
            <p:spPr bwMode="auto">
              <a:xfrm>
                <a:off x="3158" y="223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75"/>
              <p:cNvSpPr>
                <a:spLocks noChangeShapeType="1"/>
              </p:cNvSpPr>
              <p:nvPr/>
            </p:nvSpPr>
            <p:spPr bwMode="auto">
              <a:xfrm>
                <a:off x="3158" y="2249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76"/>
              <p:cNvSpPr>
                <a:spLocks noChangeShapeType="1"/>
              </p:cNvSpPr>
              <p:nvPr/>
            </p:nvSpPr>
            <p:spPr bwMode="auto">
              <a:xfrm>
                <a:off x="3158" y="2267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77"/>
              <p:cNvSpPr>
                <a:spLocks noChangeShapeType="1"/>
              </p:cNvSpPr>
              <p:nvPr/>
            </p:nvSpPr>
            <p:spPr bwMode="auto">
              <a:xfrm>
                <a:off x="3158" y="2281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78"/>
              <p:cNvSpPr>
                <a:spLocks noChangeShapeType="1"/>
              </p:cNvSpPr>
              <p:nvPr/>
            </p:nvSpPr>
            <p:spPr bwMode="auto">
              <a:xfrm>
                <a:off x="3158" y="2299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79"/>
              <p:cNvSpPr>
                <a:spLocks noChangeShapeType="1"/>
              </p:cNvSpPr>
              <p:nvPr/>
            </p:nvSpPr>
            <p:spPr bwMode="auto">
              <a:xfrm>
                <a:off x="3158" y="2316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80"/>
              <p:cNvSpPr>
                <a:spLocks noChangeShapeType="1"/>
              </p:cNvSpPr>
              <p:nvPr/>
            </p:nvSpPr>
            <p:spPr bwMode="auto">
              <a:xfrm>
                <a:off x="3158" y="2331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81"/>
              <p:cNvSpPr>
                <a:spLocks noChangeShapeType="1"/>
              </p:cNvSpPr>
              <p:nvPr/>
            </p:nvSpPr>
            <p:spPr bwMode="auto">
              <a:xfrm>
                <a:off x="3158" y="2348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82"/>
              <p:cNvSpPr>
                <a:spLocks noChangeShapeType="1"/>
              </p:cNvSpPr>
              <p:nvPr/>
            </p:nvSpPr>
            <p:spPr bwMode="auto">
              <a:xfrm>
                <a:off x="3158" y="2366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83"/>
              <p:cNvSpPr>
                <a:spLocks noChangeShapeType="1"/>
              </p:cNvSpPr>
              <p:nvPr/>
            </p:nvSpPr>
            <p:spPr bwMode="auto">
              <a:xfrm>
                <a:off x="3158" y="2383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84"/>
              <p:cNvSpPr>
                <a:spLocks noChangeShapeType="1"/>
              </p:cNvSpPr>
              <p:nvPr/>
            </p:nvSpPr>
            <p:spPr bwMode="auto">
              <a:xfrm>
                <a:off x="3158" y="2398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85"/>
              <p:cNvSpPr>
                <a:spLocks noChangeShapeType="1"/>
              </p:cNvSpPr>
              <p:nvPr/>
            </p:nvSpPr>
            <p:spPr bwMode="auto">
              <a:xfrm>
                <a:off x="3158" y="2415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86"/>
              <p:cNvSpPr>
                <a:spLocks noChangeShapeType="1"/>
              </p:cNvSpPr>
              <p:nvPr/>
            </p:nvSpPr>
            <p:spPr bwMode="auto">
              <a:xfrm>
                <a:off x="3158" y="2433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87"/>
              <p:cNvSpPr>
                <a:spLocks noChangeShapeType="1"/>
              </p:cNvSpPr>
              <p:nvPr/>
            </p:nvSpPr>
            <p:spPr bwMode="auto">
              <a:xfrm>
                <a:off x="3158" y="2447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88"/>
              <p:cNvSpPr>
                <a:spLocks noChangeShapeType="1"/>
              </p:cNvSpPr>
              <p:nvPr/>
            </p:nvSpPr>
            <p:spPr bwMode="auto">
              <a:xfrm>
                <a:off x="3158" y="2465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189"/>
              <p:cNvSpPr>
                <a:spLocks noChangeShapeType="1"/>
              </p:cNvSpPr>
              <p:nvPr/>
            </p:nvSpPr>
            <p:spPr bwMode="auto">
              <a:xfrm>
                <a:off x="3158" y="248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90"/>
              <p:cNvSpPr>
                <a:spLocks noChangeShapeType="1"/>
              </p:cNvSpPr>
              <p:nvPr/>
            </p:nvSpPr>
            <p:spPr bwMode="auto">
              <a:xfrm>
                <a:off x="3158" y="2500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91"/>
              <p:cNvSpPr>
                <a:spLocks noChangeShapeType="1"/>
              </p:cNvSpPr>
              <p:nvPr/>
            </p:nvSpPr>
            <p:spPr bwMode="auto">
              <a:xfrm>
                <a:off x="3278" y="2182"/>
                <a:ext cx="1" cy="88"/>
              </a:xfrm>
              <a:prstGeom prst="line">
                <a:avLst/>
              </a:prstGeom>
              <a:noFill/>
              <a:ln w="952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Rectangle 192"/>
              <p:cNvSpPr>
                <a:spLocks noChangeArrowheads="1"/>
              </p:cNvSpPr>
              <p:nvPr/>
            </p:nvSpPr>
            <p:spPr bwMode="auto">
              <a:xfrm>
                <a:off x="3357" y="2497"/>
                <a:ext cx="296" cy="2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Rectangle 193"/>
              <p:cNvSpPr>
                <a:spLocks noChangeArrowheads="1"/>
              </p:cNvSpPr>
              <p:nvPr/>
            </p:nvSpPr>
            <p:spPr bwMode="auto">
              <a:xfrm>
                <a:off x="3358" y="2498"/>
                <a:ext cx="294" cy="18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94"/>
              <p:cNvSpPr>
                <a:spLocks/>
              </p:cNvSpPr>
              <p:nvPr/>
            </p:nvSpPr>
            <p:spPr bwMode="auto">
              <a:xfrm>
                <a:off x="3653" y="2439"/>
                <a:ext cx="43" cy="78"/>
              </a:xfrm>
              <a:custGeom>
                <a:avLst/>
                <a:gdLst>
                  <a:gd name="T0" fmla="*/ 0 w 43"/>
                  <a:gd name="T1" fmla="*/ 78 h 78"/>
                  <a:gd name="T2" fmla="*/ 43 w 43"/>
                  <a:gd name="T3" fmla="*/ 32 h 78"/>
                  <a:gd name="T4" fmla="*/ 43 w 43"/>
                  <a:gd name="T5" fmla="*/ 0 h 78"/>
                  <a:gd name="T6" fmla="*/ 0 w 43"/>
                  <a:gd name="T7" fmla="*/ 55 h 78"/>
                  <a:gd name="T8" fmla="*/ 0 w 43"/>
                  <a:gd name="T9" fmla="*/ 78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78"/>
                  <a:gd name="T17" fmla="*/ 43 w 43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78">
                    <a:moveTo>
                      <a:pt x="0" y="78"/>
                    </a:moveTo>
                    <a:lnTo>
                      <a:pt x="43" y="32"/>
                    </a:lnTo>
                    <a:lnTo>
                      <a:pt x="43" y="0"/>
                    </a:lnTo>
                    <a:lnTo>
                      <a:pt x="0" y="55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95"/>
              <p:cNvSpPr>
                <a:spLocks/>
              </p:cNvSpPr>
              <p:nvPr/>
            </p:nvSpPr>
            <p:spPr bwMode="auto">
              <a:xfrm>
                <a:off x="3653" y="2439"/>
                <a:ext cx="43" cy="78"/>
              </a:xfrm>
              <a:custGeom>
                <a:avLst/>
                <a:gdLst>
                  <a:gd name="T0" fmla="*/ 0 w 43"/>
                  <a:gd name="T1" fmla="*/ 78 h 78"/>
                  <a:gd name="T2" fmla="*/ 43 w 43"/>
                  <a:gd name="T3" fmla="*/ 32 h 78"/>
                  <a:gd name="T4" fmla="*/ 43 w 43"/>
                  <a:gd name="T5" fmla="*/ 0 h 78"/>
                  <a:gd name="T6" fmla="*/ 0 w 43"/>
                  <a:gd name="T7" fmla="*/ 55 h 78"/>
                  <a:gd name="T8" fmla="*/ 0 w 43"/>
                  <a:gd name="T9" fmla="*/ 78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78"/>
                  <a:gd name="T17" fmla="*/ 43 w 43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78">
                    <a:moveTo>
                      <a:pt x="0" y="78"/>
                    </a:moveTo>
                    <a:lnTo>
                      <a:pt x="43" y="32"/>
                    </a:lnTo>
                    <a:lnTo>
                      <a:pt x="43" y="0"/>
                    </a:lnTo>
                    <a:lnTo>
                      <a:pt x="0" y="55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96"/>
              <p:cNvSpPr>
                <a:spLocks/>
              </p:cNvSpPr>
              <p:nvPr/>
            </p:nvSpPr>
            <p:spPr bwMode="auto">
              <a:xfrm>
                <a:off x="3331" y="2130"/>
                <a:ext cx="412" cy="37"/>
              </a:xfrm>
              <a:custGeom>
                <a:avLst/>
                <a:gdLst>
                  <a:gd name="T0" fmla="*/ 0 w 412"/>
                  <a:gd name="T1" fmla="*/ 37 h 37"/>
                  <a:gd name="T2" fmla="*/ 41 w 412"/>
                  <a:gd name="T3" fmla="*/ 0 h 37"/>
                  <a:gd name="T4" fmla="*/ 412 w 412"/>
                  <a:gd name="T5" fmla="*/ 0 h 37"/>
                  <a:gd name="T6" fmla="*/ 371 w 412"/>
                  <a:gd name="T7" fmla="*/ 37 h 37"/>
                  <a:gd name="T8" fmla="*/ 0 w 412"/>
                  <a:gd name="T9" fmla="*/ 3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2"/>
                  <a:gd name="T16" fmla="*/ 0 h 37"/>
                  <a:gd name="T17" fmla="*/ 412 w 4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2" h="37">
                    <a:moveTo>
                      <a:pt x="0" y="37"/>
                    </a:moveTo>
                    <a:lnTo>
                      <a:pt x="41" y="0"/>
                    </a:lnTo>
                    <a:lnTo>
                      <a:pt x="412" y="0"/>
                    </a:lnTo>
                    <a:lnTo>
                      <a:pt x="371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97"/>
              <p:cNvSpPr>
                <a:spLocks/>
              </p:cNvSpPr>
              <p:nvPr/>
            </p:nvSpPr>
            <p:spPr bwMode="auto">
              <a:xfrm>
                <a:off x="3331" y="2130"/>
                <a:ext cx="412" cy="37"/>
              </a:xfrm>
              <a:custGeom>
                <a:avLst/>
                <a:gdLst>
                  <a:gd name="T0" fmla="*/ 0 w 412"/>
                  <a:gd name="T1" fmla="*/ 37 h 37"/>
                  <a:gd name="T2" fmla="*/ 41 w 412"/>
                  <a:gd name="T3" fmla="*/ 0 h 37"/>
                  <a:gd name="T4" fmla="*/ 412 w 412"/>
                  <a:gd name="T5" fmla="*/ 0 h 37"/>
                  <a:gd name="T6" fmla="*/ 371 w 412"/>
                  <a:gd name="T7" fmla="*/ 37 h 37"/>
                  <a:gd name="T8" fmla="*/ 0 w 412"/>
                  <a:gd name="T9" fmla="*/ 3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2"/>
                  <a:gd name="T16" fmla="*/ 0 h 37"/>
                  <a:gd name="T17" fmla="*/ 412 w 4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2" h="37">
                    <a:moveTo>
                      <a:pt x="0" y="37"/>
                    </a:moveTo>
                    <a:lnTo>
                      <a:pt x="41" y="0"/>
                    </a:lnTo>
                    <a:lnTo>
                      <a:pt x="412" y="0"/>
                    </a:lnTo>
                    <a:lnTo>
                      <a:pt x="371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198"/>
              <p:cNvSpPr>
                <a:spLocks/>
              </p:cNvSpPr>
              <p:nvPr/>
            </p:nvSpPr>
            <p:spPr bwMode="auto">
              <a:xfrm>
                <a:off x="3357" y="2456"/>
                <a:ext cx="325" cy="41"/>
              </a:xfrm>
              <a:custGeom>
                <a:avLst/>
                <a:gdLst>
                  <a:gd name="T0" fmla="*/ 0 w 325"/>
                  <a:gd name="T1" fmla="*/ 41 h 41"/>
                  <a:gd name="T2" fmla="*/ 29 w 325"/>
                  <a:gd name="T3" fmla="*/ 0 h 41"/>
                  <a:gd name="T4" fmla="*/ 325 w 325"/>
                  <a:gd name="T5" fmla="*/ 0 h 41"/>
                  <a:gd name="T6" fmla="*/ 296 w 325"/>
                  <a:gd name="T7" fmla="*/ 41 h 41"/>
                  <a:gd name="T8" fmla="*/ 0 w 32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1"/>
                  <a:gd name="T17" fmla="*/ 325 w 32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1">
                    <a:moveTo>
                      <a:pt x="0" y="41"/>
                    </a:moveTo>
                    <a:lnTo>
                      <a:pt x="29" y="0"/>
                    </a:lnTo>
                    <a:lnTo>
                      <a:pt x="325" y="0"/>
                    </a:lnTo>
                    <a:lnTo>
                      <a:pt x="296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99"/>
              <p:cNvSpPr>
                <a:spLocks/>
              </p:cNvSpPr>
              <p:nvPr/>
            </p:nvSpPr>
            <p:spPr bwMode="auto">
              <a:xfrm>
                <a:off x="3357" y="2456"/>
                <a:ext cx="325" cy="41"/>
              </a:xfrm>
              <a:custGeom>
                <a:avLst/>
                <a:gdLst>
                  <a:gd name="T0" fmla="*/ 0 w 325"/>
                  <a:gd name="T1" fmla="*/ 41 h 41"/>
                  <a:gd name="T2" fmla="*/ 29 w 325"/>
                  <a:gd name="T3" fmla="*/ 0 h 41"/>
                  <a:gd name="T4" fmla="*/ 325 w 325"/>
                  <a:gd name="T5" fmla="*/ 0 h 41"/>
                  <a:gd name="T6" fmla="*/ 296 w 325"/>
                  <a:gd name="T7" fmla="*/ 41 h 41"/>
                  <a:gd name="T8" fmla="*/ 0 w 32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1"/>
                  <a:gd name="T17" fmla="*/ 325 w 32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1">
                    <a:moveTo>
                      <a:pt x="0" y="41"/>
                    </a:moveTo>
                    <a:lnTo>
                      <a:pt x="29" y="0"/>
                    </a:lnTo>
                    <a:lnTo>
                      <a:pt x="325" y="0"/>
                    </a:lnTo>
                    <a:lnTo>
                      <a:pt x="296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200"/>
              <p:cNvSpPr>
                <a:spLocks/>
              </p:cNvSpPr>
              <p:nvPr/>
            </p:nvSpPr>
            <p:spPr bwMode="auto">
              <a:xfrm>
                <a:off x="3702" y="2130"/>
                <a:ext cx="41" cy="329"/>
              </a:xfrm>
              <a:custGeom>
                <a:avLst/>
                <a:gdLst>
                  <a:gd name="T0" fmla="*/ 0 w 41"/>
                  <a:gd name="T1" fmla="*/ 329 h 329"/>
                  <a:gd name="T2" fmla="*/ 41 w 41"/>
                  <a:gd name="T3" fmla="*/ 288 h 329"/>
                  <a:gd name="T4" fmla="*/ 41 w 41"/>
                  <a:gd name="T5" fmla="*/ 0 h 329"/>
                  <a:gd name="T6" fmla="*/ 0 w 41"/>
                  <a:gd name="T7" fmla="*/ 37 h 329"/>
                  <a:gd name="T8" fmla="*/ 0 w 41"/>
                  <a:gd name="T9" fmla="*/ 329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329"/>
                  <a:gd name="T17" fmla="*/ 41 w 41"/>
                  <a:gd name="T18" fmla="*/ 329 h 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329">
                    <a:moveTo>
                      <a:pt x="0" y="329"/>
                    </a:moveTo>
                    <a:lnTo>
                      <a:pt x="41" y="288"/>
                    </a:lnTo>
                    <a:lnTo>
                      <a:pt x="41" y="0"/>
                    </a:lnTo>
                    <a:lnTo>
                      <a:pt x="0" y="37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201"/>
              <p:cNvSpPr>
                <a:spLocks/>
              </p:cNvSpPr>
              <p:nvPr/>
            </p:nvSpPr>
            <p:spPr bwMode="auto">
              <a:xfrm>
                <a:off x="3702" y="2130"/>
                <a:ext cx="41" cy="329"/>
              </a:xfrm>
              <a:custGeom>
                <a:avLst/>
                <a:gdLst>
                  <a:gd name="T0" fmla="*/ 0 w 41"/>
                  <a:gd name="T1" fmla="*/ 329 h 329"/>
                  <a:gd name="T2" fmla="*/ 41 w 41"/>
                  <a:gd name="T3" fmla="*/ 288 h 329"/>
                  <a:gd name="T4" fmla="*/ 41 w 41"/>
                  <a:gd name="T5" fmla="*/ 0 h 329"/>
                  <a:gd name="T6" fmla="*/ 0 w 41"/>
                  <a:gd name="T7" fmla="*/ 37 h 329"/>
                  <a:gd name="T8" fmla="*/ 0 w 41"/>
                  <a:gd name="T9" fmla="*/ 329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329"/>
                  <a:gd name="T17" fmla="*/ 41 w 41"/>
                  <a:gd name="T18" fmla="*/ 329 h 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329">
                    <a:moveTo>
                      <a:pt x="0" y="329"/>
                    </a:moveTo>
                    <a:lnTo>
                      <a:pt x="41" y="288"/>
                    </a:lnTo>
                    <a:lnTo>
                      <a:pt x="41" y="0"/>
                    </a:lnTo>
                    <a:lnTo>
                      <a:pt x="0" y="37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202"/>
              <p:cNvSpPr>
                <a:spLocks/>
              </p:cNvSpPr>
              <p:nvPr/>
            </p:nvSpPr>
            <p:spPr bwMode="auto">
              <a:xfrm>
                <a:off x="3331" y="2459"/>
                <a:ext cx="371" cy="15"/>
              </a:xfrm>
              <a:custGeom>
                <a:avLst/>
                <a:gdLst>
                  <a:gd name="T0" fmla="*/ 43 w 371"/>
                  <a:gd name="T1" fmla="*/ 15 h 15"/>
                  <a:gd name="T2" fmla="*/ 0 w 371"/>
                  <a:gd name="T3" fmla="*/ 0 h 15"/>
                  <a:gd name="T4" fmla="*/ 371 w 371"/>
                  <a:gd name="T5" fmla="*/ 0 h 15"/>
                  <a:gd name="T6" fmla="*/ 336 w 371"/>
                  <a:gd name="T7" fmla="*/ 15 h 15"/>
                  <a:gd name="T8" fmla="*/ 43 w 371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15"/>
                  <a:gd name="T17" fmla="*/ 371 w 371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15">
                    <a:moveTo>
                      <a:pt x="43" y="15"/>
                    </a:moveTo>
                    <a:lnTo>
                      <a:pt x="0" y="0"/>
                    </a:lnTo>
                    <a:lnTo>
                      <a:pt x="371" y="0"/>
                    </a:lnTo>
                    <a:lnTo>
                      <a:pt x="336" y="15"/>
                    </a:lnTo>
                    <a:lnTo>
                      <a:pt x="43" y="15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203"/>
              <p:cNvSpPr>
                <a:spLocks/>
              </p:cNvSpPr>
              <p:nvPr/>
            </p:nvSpPr>
            <p:spPr bwMode="auto">
              <a:xfrm>
                <a:off x="3331" y="2459"/>
                <a:ext cx="371" cy="15"/>
              </a:xfrm>
              <a:custGeom>
                <a:avLst/>
                <a:gdLst>
                  <a:gd name="T0" fmla="*/ 43 w 371"/>
                  <a:gd name="T1" fmla="*/ 15 h 15"/>
                  <a:gd name="T2" fmla="*/ 0 w 371"/>
                  <a:gd name="T3" fmla="*/ 0 h 15"/>
                  <a:gd name="T4" fmla="*/ 371 w 371"/>
                  <a:gd name="T5" fmla="*/ 0 h 15"/>
                  <a:gd name="T6" fmla="*/ 336 w 371"/>
                  <a:gd name="T7" fmla="*/ 15 h 15"/>
                  <a:gd name="T8" fmla="*/ 43 w 371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15"/>
                  <a:gd name="T17" fmla="*/ 371 w 371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15">
                    <a:moveTo>
                      <a:pt x="43" y="15"/>
                    </a:moveTo>
                    <a:lnTo>
                      <a:pt x="0" y="0"/>
                    </a:lnTo>
                    <a:lnTo>
                      <a:pt x="371" y="0"/>
                    </a:lnTo>
                    <a:lnTo>
                      <a:pt x="336" y="15"/>
                    </a:lnTo>
                    <a:lnTo>
                      <a:pt x="43" y="15"/>
                    </a:lnTo>
                    <a:close/>
                  </a:path>
                </a:pathLst>
              </a:custGeom>
              <a:solidFill>
                <a:srgbClr val="A5A585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Rectangle 204"/>
              <p:cNvSpPr>
                <a:spLocks noChangeArrowheads="1"/>
              </p:cNvSpPr>
              <p:nvPr/>
            </p:nvSpPr>
            <p:spPr bwMode="auto">
              <a:xfrm>
                <a:off x="3332" y="2168"/>
                <a:ext cx="372" cy="293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Rectangle 205"/>
              <p:cNvSpPr>
                <a:spLocks noChangeArrowheads="1"/>
              </p:cNvSpPr>
              <p:nvPr/>
            </p:nvSpPr>
            <p:spPr bwMode="auto">
              <a:xfrm>
                <a:off x="3364" y="2206"/>
                <a:ext cx="308" cy="226"/>
              </a:xfrm>
              <a:prstGeom prst="rect">
                <a:avLst/>
              </a:prstGeom>
              <a:solidFill>
                <a:srgbClr val="FFFFFF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Freeform 206"/>
              <p:cNvSpPr>
                <a:spLocks/>
              </p:cNvSpPr>
              <p:nvPr/>
            </p:nvSpPr>
            <p:spPr bwMode="auto">
              <a:xfrm>
                <a:off x="3257" y="2509"/>
                <a:ext cx="463" cy="70"/>
              </a:xfrm>
              <a:custGeom>
                <a:avLst/>
                <a:gdLst>
                  <a:gd name="T0" fmla="*/ 0 w 463"/>
                  <a:gd name="T1" fmla="*/ 70 h 70"/>
                  <a:gd name="T2" fmla="*/ 59 w 463"/>
                  <a:gd name="T3" fmla="*/ 0 h 70"/>
                  <a:gd name="T4" fmla="*/ 463 w 463"/>
                  <a:gd name="T5" fmla="*/ 0 h 70"/>
                  <a:gd name="T6" fmla="*/ 404 w 463"/>
                  <a:gd name="T7" fmla="*/ 70 h 70"/>
                  <a:gd name="T8" fmla="*/ 0 w 463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3"/>
                  <a:gd name="T16" fmla="*/ 0 h 70"/>
                  <a:gd name="T17" fmla="*/ 463 w 463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3" h="70">
                    <a:moveTo>
                      <a:pt x="0" y="70"/>
                    </a:moveTo>
                    <a:lnTo>
                      <a:pt x="59" y="0"/>
                    </a:lnTo>
                    <a:lnTo>
                      <a:pt x="463" y="0"/>
                    </a:lnTo>
                    <a:lnTo>
                      <a:pt x="404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207"/>
              <p:cNvSpPr>
                <a:spLocks/>
              </p:cNvSpPr>
              <p:nvPr/>
            </p:nvSpPr>
            <p:spPr bwMode="auto">
              <a:xfrm>
                <a:off x="3257" y="2509"/>
                <a:ext cx="463" cy="70"/>
              </a:xfrm>
              <a:custGeom>
                <a:avLst/>
                <a:gdLst>
                  <a:gd name="T0" fmla="*/ 0 w 463"/>
                  <a:gd name="T1" fmla="*/ 70 h 70"/>
                  <a:gd name="T2" fmla="*/ 59 w 463"/>
                  <a:gd name="T3" fmla="*/ 0 h 70"/>
                  <a:gd name="T4" fmla="*/ 463 w 463"/>
                  <a:gd name="T5" fmla="*/ 0 h 70"/>
                  <a:gd name="T6" fmla="*/ 404 w 463"/>
                  <a:gd name="T7" fmla="*/ 70 h 70"/>
                  <a:gd name="T8" fmla="*/ 0 w 463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3"/>
                  <a:gd name="T16" fmla="*/ 0 h 70"/>
                  <a:gd name="T17" fmla="*/ 463 w 463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3" h="70">
                    <a:moveTo>
                      <a:pt x="0" y="70"/>
                    </a:moveTo>
                    <a:lnTo>
                      <a:pt x="59" y="0"/>
                    </a:lnTo>
                    <a:lnTo>
                      <a:pt x="463" y="0"/>
                    </a:lnTo>
                    <a:lnTo>
                      <a:pt x="404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208"/>
              <p:cNvSpPr>
                <a:spLocks/>
              </p:cNvSpPr>
              <p:nvPr/>
            </p:nvSpPr>
            <p:spPr bwMode="auto">
              <a:xfrm>
                <a:off x="3661" y="2509"/>
                <a:ext cx="59" cy="84"/>
              </a:xfrm>
              <a:custGeom>
                <a:avLst/>
                <a:gdLst>
                  <a:gd name="T0" fmla="*/ 0 w 59"/>
                  <a:gd name="T1" fmla="*/ 84 h 84"/>
                  <a:gd name="T2" fmla="*/ 59 w 59"/>
                  <a:gd name="T3" fmla="*/ 26 h 84"/>
                  <a:gd name="T4" fmla="*/ 59 w 59"/>
                  <a:gd name="T5" fmla="*/ 0 h 84"/>
                  <a:gd name="T6" fmla="*/ 0 w 59"/>
                  <a:gd name="T7" fmla="*/ 70 h 84"/>
                  <a:gd name="T8" fmla="*/ 0 w 59"/>
                  <a:gd name="T9" fmla="*/ 84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84"/>
                  <a:gd name="T17" fmla="*/ 59 w 59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84">
                    <a:moveTo>
                      <a:pt x="0" y="84"/>
                    </a:moveTo>
                    <a:lnTo>
                      <a:pt x="59" y="26"/>
                    </a:lnTo>
                    <a:lnTo>
                      <a:pt x="59" y="0"/>
                    </a:lnTo>
                    <a:lnTo>
                      <a:pt x="0" y="7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209"/>
              <p:cNvSpPr>
                <a:spLocks/>
              </p:cNvSpPr>
              <p:nvPr/>
            </p:nvSpPr>
            <p:spPr bwMode="auto">
              <a:xfrm>
                <a:off x="3661" y="2509"/>
                <a:ext cx="59" cy="84"/>
              </a:xfrm>
              <a:custGeom>
                <a:avLst/>
                <a:gdLst>
                  <a:gd name="T0" fmla="*/ 0 w 59"/>
                  <a:gd name="T1" fmla="*/ 84 h 84"/>
                  <a:gd name="T2" fmla="*/ 59 w 59"/>
                  <a:gd name="T3" fmla="*/ 26 h 84"/>
                  <a:gd name="T4" fmla="*/ 59 w 59"/>
                  <a:gd name="T5" fmla="*/ 0 h 84"/>
                  <a:gd name="T6" fmla="*/ 0 w 59"/>
                  <a:gd name="T7" fmla="*/ 70 h 84"/>
                  <a:gd name="T8" fmla="*/ 0 w 59"/>
                  <a:gd name="T9" fmla="*/ 84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84"/>
                  <a:gd name="T17" fmla="*/ 59 w 59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84">
                    <a:moveTo>
                      <a:pt x="0" y="84"/>
                    </a:moveTo>
                    <a:lnTo>
                      <a:pt x="59" y="26"/>
                    </a:lnTo>
                    <a:lnTo>
                      <a:pt x="59" y="0"/>
                    </a:lnTo>
                    <a:lnTo>
                      <a:pt x="0" y="7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Rectangle 210"/>
              <p:cNvSpPr>
                <a:spLocks noChangeArrowheads="1"/>
              </p:cNvSpPr>
              <p:nvPr/>
            </p:nvSpPr>
            <p:spPr bwMode="auto">
              <a:xfrm>
                <a:off x="3257" y="2579"/>
                <a:ext cx="404" cy="14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Rectangle 211"/>
              <p:cNvSpPr>
                <a:spLocks noChangeArrowheads="1"/>
              </p:cNvSpPr>
              <p:nvPr/>
            </p:nvSpPr>
            <p:spPr bwMode="auto">
              <a:xfrm>
                <a:off x="3258" y="2580"/>
                <a:ext cx="402" cy="12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18" name="Group 217"/>
          <p:cNvGrpSpPr>
            <a:grpSpLocks/>
          </p:cNvGrpSpPr>
          <p:nvPr/>
        </p:nvGrpSpPr>
        <p:grpSpPr bwMode="auto">
          <a:xfrm>
            <a:off x="5755851" y="4359285"/>
            <a:ext cx="1903413" cy="1132039"/>
            <a:chOff x="1020" y="2478"/>
            <a:chExt cx="1199" cy="861"/>
          </a:xfrm>
        </p:grpSpPr>
        <p:pic>
          <p:nvPicPr>
            <p:cNvPr id="219" name="Picture 218" descr="sm_dance"/>
            <p:cNvPicPr>
              <a:picLocks noChangeAspect="1" noChangeArrowheads="1"/>
            </p:cNvPicPr>
            <p:nvPr/>
          </p:nvPicPr>
          <p:blipFill>
            <a:blip r:embed="rId28" cstate="print"/>
            <a:srcRect l="15396" t="1244" r="14153" b="49455"/>
            <a:stretch>
              <a:fillRect/>
            </a:stretch>
          </p:blipFill>
          <p:spPr bwMode="auto">
            <a:xfrm>
              <a:off x="1020" y="3022"/>
              <a:ext cx="45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20" name="Object 219"/>
            <p:cNvGraphicFramePr>
              <a:graphicFrameLocks noChangeAspect="1"/>
            </p:cNvGraphicFramePr>
            <p:nvPr/>
          </p:nvGraphicFramePr>
          <p:xfrm>
            <a:off x="1292" y="2478"/>
            <a:ext cx="927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7" name="Visio" r:id="rId94" imgW="1471611" imgH="895502" progId="Visio.Drawing.11">
                    <p:embed/>
                  </p:oleObj>
                </mc:Choice>
                <mc:Fallback>
                  <p:oleObj name="Visio" r:id="rId94" imgW="1471611" imgH="895502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2478"/>
                          <a:ext cx="927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1" name="Group 220"/>
          <p:cNvGrpSpPr>
            <a:grpSpLocks/>
          </p:cNvGrpSpPr>
          <p:nvPr/>
        </p:nvGrpSpPr>
        <p:grpSpPr bwMode="auto">
          <a:xfrm>
            <a:off x="10653288" y="1068799"/>
            <a:ext cx="1223962" cy="5583936"/>
            <a:chOff x="612" y="73"/>
            <a:chExt cx="771" cy="4247"/>
          </a:xfrm>
        </p:grpSpPr>
        <p:grpSp>
          <p:nvGrpSpPr>
            <p:cNvPr id="222" name="Group 221"/>
            <p:cNvGrpSpPr>
              <a:grpSpLocks/>
            </p:cNvGrpSpPr>
            <p:nvPr/>
          </p:nvGrpSpPr>
          <p:grpSpPr bwMode="auto">
            <a:xfrm>
              <a:off x="612" y="73"/>
              <a:ext cx="771" cy="3853"/>
              <a:chOff x="612" y="73"/>
              <a:chExt cx="771" cy="3853"/>
            </a:xfrm>
          </p:grpSpPr>
          <p:graphicFrame>
            <p:nvGraphicFramePr>
              <p:cNvPr id="283" name="Object 217"/>
              <p:cNvGraphicFramePr>
                <a:graphicFrameLocks noChangeAspect="1"/>
              </p:cNvGraphicFramePr>
              <p:nvPr/>
            </p:nvGraphicFramePr>
            <p:xfrm>
              <a:off x="612" y="73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08" name="Visio" r:id="rId96" imgW="1657816" imgH="577596" progId="Visio.Drawing.11">
                      <p:embed/>
                    </p:oleObj>
                  </mc:Choice>
                  <mc:Fallback>
                    <p:oleObj name="Visio" r:id="rId96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73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4" name="Object 218"/>
              <p:cNvGraphicFramePr>
                <a:graphicFrameLocks noChangeAspect="1"/>
              </p:cNvGraphicFramePr>
              <p:nvPr/>
            </p:nvGraphicFramePr>
            <p:xfrm>
              <a:off x="612" y="663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09" name="Visio" r:id="rId97" imgW="1657816" imgH="577596" progId="Visio.Drawing.11">
                      <p:embed/>
                    </p:oleObj>
                  </mc:Choice>
                  <mc:Fallback>
                    <p:oleObj name="Visio" r:id="rId97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663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5" name="Object 219"/>
              <p:cNvGraphicFramePr>
                <a:graphicFrameLocks noChangeAspect="1"/>
              </p:cNvGraphicFramePr>
              <p:nvPr/>
            </p:nvGraphicFramePr>
            <p:xfrm>
              <a:off x="612" y="1253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0" name="Visio" r:id="rId98" imgW="1657816" imgH="577596" progId="Visio.Drawing.11">
                      <p:embed/>
                    </p:oleObj>
                  </mc:Choice>
                  <mc:Fallback>
                    <p:oleObj name="Visio" r:id="rId98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1253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6" name="Object 220"/>
              <p:cNvGraphicFramePr>
                <a:graphicFrameLocks noChangeAspect="1"/>
              </p:cNvGraphicFramePr>
              <p:nvPr/>
            </p:nvGraphicFramePr>
            <p:xfrm>
              <a:off x="612" y="1842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1" name="Visio" r:id="rId99" imgW="1657816" imgH="577596" progId="Visio.Drawing.11">
                      <p:embed/>
                    </p:oleObj>
                  </mc:Choice>
                  <mc:Fallback>
                    <p:oleObj name="Visio" r:id="rId99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1842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7" name="Object 221"/>
              <p:cNvGraphicFramePr>
                <a:graphicFrameLocks noChangeAspect="1"/>
              </p:cNvGraphicFramePr>
              <p:nvPr/>
            </p:nvGraphicFramePr>
            <p:xfrm>
              <a:off x="612" y="2432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2" name="Visio" r:id="rId100" imgW="1657816" imgH="577596" progId="Visio.Drawing.11">
                      <p:embed/>
                    </p:oleObj>
                  </mc:Choice>
                  <mc:Fallback>
                    <p:oleObj name="Visio" r:id="rId100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2432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8" name="Object 222"/>
              <p:cNvGraphicFramePr>
                <a:graphicFrameLocks noChangeAspect="1"/>
              </p:cNvGraphicFramePr>
              <p:nvPr/>
            </p:nvGraphicFramePr>
            <p:xfrm>
              <a:off x="612" y="3022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3" name="Visio" r:id="rId101" imgW="1657816" imgH="577596" progId="Visio.Drawing.11">
                      <p:embed/>
                    </p:oleObj>
                  </mc:Choice>
                  <mc:Fallback>
                    <p:oleObj name="Visio" r:id="rId101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3022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9" name="Object 223"/>
              <p:cNvGraphicFramePr>
                <a:graphicFrameLocks noChangeAspect="1"/>
              </p:cNvGraphicFramePr>
              <p:nvPr/>
            </p:nvGraphicFramePr>
            <p:xfrm>
              <a:off x="612" y="3657"/>
              <a:ext cx="771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4" name="Visio" r:id="rId102" imgW="1657816" imgH="577596" progId="Visio.Drawing.11">
                      <p:embed/>
                    </p:oleObj>
                  </mc:Choice>
                  <mc:Fallback>
                    <p:oleObj name="Visio" r:id="rId102" imgW="1657816" imgH="57759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2" y="3657"/>
                            <a:ext cx="771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3" name="Group 224"/>
            <p:cNvGrpSpPr>
              <a:grpSpLocks noChangeAspect="1"/>
            </p:cNvGrpSpPr>
            <p:nvPr/>
          </p:nvGrpSpPr>
          <p:grpSpPr bwMode="auto">
            <a:xfrm>
              <a:off x="793" y="4095"/>
              <a:ext cx="318" cy="225"/>
              <a:chOff x="3152" y="2115"/>
              <a:chExt cx="682" cy="484"/>
            </a:xfrm>
          </p:grpSpPr>
          <p:sp>
            <p:nvSpPr>
              <p:cNvPr id="224" name="AutoShape 225"/>
              <p:cNvSpPr>
                <a:spLocks noChangeAspect="1" noChangeArrowheads="1" noTextEdit="1"/>
              </p:cNvSpPr>
              <p:nvPr/>
            </p:nvSpPr>
            <p:spPr bwMode="auto">
              <a:xfrm>
                <a:off x="3152" y="2115"/>
                <a:ext cx="682" cy="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5" name="Group 226"/>
              <p:cNvGrpSpPr>
                <a:grpSpLocks/>
              </p:cNvGrpSpPr>
              <p:nvPr/>
            </p:nvGrpSpPr>
            <p:grpSpPr bwMode="auto">
              <a:xfrm>
                <a:off x="3653" y="2462"/>
                <a:ext cx="144" cy="101"/>
                <a:chOff x="3653" y="2462"/>
                <a:chExt cx="144" cy="101"/>
              </a:xfrm>
            </p:grpSpPr>
            <p:sp>
              <p:nvSpPr>
                <p:cNvPr id="281" name="Arc 227"/>
                <p:cNvSpPr>
                  <a:spLocks/>
                </p:cNvSpPr>
                <p:nvPr/>
              </p:nvSpPr>
              <p:spPr bwMode="auto">
                <a:xfrm>
                  <a:off x="3654" y="2462"/>
                  <a:ext cx="143" cy="101"/>
                </a:xfrm>
                <a:custGeom>
                  <a:avLst/>
                  <a:gdLst>
                    <a:gd name="T0" fmla="*/ 0 w 38280"/>
                    <a:gd name="T1" fmla="*/ 0 h 34953"/>
                    <a:gd name="T2" fmla="*/ 0 w 38280"/>
                    <a:gd name="T3" fmla="*/ 0 h 34953"/>
                    <a:gd name="T4" fmla="*/ 0 w 38280"/>
                    <a:gd name="T5" fmla="*/ 0 h 34953"/>
                    <a:gd name="T6" fmla="*/ 0 60000 65536"/>
                    <a:gd name="T7" fmla="*/ 0 60000 65536"/>
                    <a:gd name="T8" fmla="*/ 0 60000 65536"/>
                    <a:gd name="T9" fmla="*/ 0 w 38280"/>
                    <a:gd name="T10" fmla="*/ 0 h 34953"/>
                    <a:gd name="T11" fmla="*/ 38280 w 38280"/>
                    <a:gd name="T12" fmla="*/ 34953 h 349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280" h="34953" fill="none" extrusionOk="0">
                      <a:moveTo>
                        <a:pt x="-1" y="7876"/>
                      </a:moveTo>
                      <a:cubicBezTo>
                        <a:pt x="4102" y="2889"/>
                        <a:pt x="10221" y="-1"/>
                        <a:pt x="16680" y="0"/>
                      </a:cubicBezTo>
                      <a:cubicBezTo>
                        <a:pt x="28609" y="0"/>
                        <a:pt x="38280" y="9670"/>
                        <a:pt x="38280" y="21600"/>
                      </a:cubicBezTo>
                      <a:cubicBezTo>
                        <a:pt x="38280" y="26443"/>
                        <a:pt x="36652" y="31146"/>
                        <a:pt x="33658" y="34953"/>
                      </a:cubicBezTo>
                    </a:path>
                    <a:path w="38280" h="34953" stroke="0" extrusionOk="0">
                      <a:moveTo>
                        <a:pt x="-1" y="7876"/>
                      </a:moveTo>
                      <a:cubicBezTo>
                        <a:pt x="4102" y="2889"/>
                        <a:pt x="10221" y="-1"/>
                        <a:pt x="16680" y="0"/>
                      </a:cubicBezTo>
                      <a:cubicBezTo>
                        <a:pt x="28609" y="0"/>
                        <a:pt x="38280" y="9670"/>
                        <a:pt x="38280" y="21600"/>
                      </a:cubicBezTo>
                      <a:cubicBezTo>
                        <a:pt x="38280" y="26443"/>
                        <a:pt x="36652" y="31146"/>
                        <a:pt x="33658" y="34953"/>
                      </a:cubicBezTo>
                      <a:lnTo>
                        <a:pt x="1668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93936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Arc 228"/>
                <p:cNvSpPr>
                  <a:spLocks/>
                </p:cNvSpPr>
                <p:nvPr/>
              </p:nvSpPr>
              <p:spPr bwMode="auto">
                <a:xfrm>
                  <a:off x="3653" y="2462"/>
                  <a:ext cx="143" cy="101"/>
                </a:xfrm>
                <a:custGeom>
                  <a:avLst/>
                  <a:gdLst>
                    <a:gd name="T0" fmla="*/ 0 w 38420"/>
                    <a:gd name="T1" fmla="*/ 0 h 34953"/>
                    <a:gd name="T2" fmla="*/ 0 w 38420"/>
                    <a:gd name="T3" fmla="*/ 0 h 34953"/>
                    <a:gd name="T4" fmla="*/ 0 w 38420"/>
                    <a:gd name="T5" fmla="*/ 0 h 34953"/>
                    <a:gd name="T6" fmla="*/ 0 60000 65536"/>
                    <a:gd name="T7" fmla="*/ 0 60000 65536"/>
                    <a:gd name="T8" fmla="*/ 0 60000 65536"/>
                    <a:gd name="T9" fmla="*/ 0 w 38420"/>
                    <a:gd name="T10" fmla="*/ 0 h 34953"/>
                    <a:gd name="T11" fmla="*/ 38420 w 38420"/>
                    <a:gd name="T12" fmla="*/ 34953 h 349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420" h="34953" fill="none" extrusionOk="0">
                      <a:moveTo>
                        <a:pt x="0" y="8048"/>
                      </a:moveTo>
                      <a:cubicBezTo>
                        <a:pt x="4100" y="2959"/>
                        <a:pt x="10284" y="-1"/>
                        <a:pt x="16820" y="0"/>
                      </a:cubicBezTo>
                      <a:cubicBezTo>
                        <a:pt x="28749" y="0"/>
                        <a:pt x="38420" y="9670"/>
                        <a:pt x="38420" y="21600"/>
                      </a:cubicBezTo>
                      <a:cubicBezTo>
                        <a:pt x="38420" y="26443"/>
                        <a:pt x="36792" y="31146"/>
                        <a:pt x="33798" y="34953"/>
                      </a:cubicBezTo>
                    </a:path>
                    <a:path w="38420" h="34953" stroke="0" extrusionOk="0">
                      <a:moveTo>
                        <a:pt x="0" y="8048"/>
                      </a:moveTo>
                      <a:cubicBezTo>
                        <a:pt x="4100" y="2959"/>
                        <a:pt x="10284" y="-1"/>
                        <a:pt x="16820" y="0"/>
                      </a:cubicBezTo>
                      <a:cubicBezTo>
                        <a:pt x="28749" y="0"/>
                        <a:pt x="38420" y="9670"/>
                        <a:pt x="38420" y="21600"/>
                      </a:cubicBezTo>
                      <a:cubicBezTo>
                        <a:pt x="38420" y="26443"/>
                        <a:pt x="36792" y="31146"/>
                        <a:pt x="33798" y="34953"/>
                      </a:cubicBezTo>
                      <a:lnTo>
                        <a:pt x="1682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EDEDE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6" name="Freeform 229"/>
              <p:cNvSpPr>
                <a:spLocks/>
              </p:cNvSpPr>
              <p:nvPr/>
            </p:nvSpPr>
            <p:spPr bwMode="auto">
              <a:xfrm>
                <a:off x="3743" y="2523"/>
                <a:ext cx="82" cy="44"/>
              </a:xfrm>
              <a:custGeom>
                <a:avLst/>
                <a:gdLst>
                  <a:gd name="T0" fmla="*/ 0 w 82"/>
                  <a:gd name="T1" fmla="*/ 44 h 44"/>
                  <a:gd name="T2" fmla="*/ 30 w 82"/>
                  <a:gd name="T3" fmla="*/ 0 h 44"/>
                  <a:gd name="T4" fmla="*/ 82 w 82"/>
                  <a:gd name="T5" fmla="*/ 0 h 44"/>
                  <a:gd name="T6" fmla="*/ 53 w 82"/>
                  <a:gd name="T7" fmla="*/ 44 h 44"/>
                  <a:gd name="T8" fmla="*/ 0 w 82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44"/>
                  <a:gd name="T17" fmla="*/ 82 w 82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44">
                    <a:moveTo>
                      <a:pt x="0" y="44"/>
                    </a:moveTo>
                    <a:lnTo>
                      <a:pt x="30" y="0"/>
                    </a:lnTo>
                    <a:lnTo>
                      <a:pt x="82" y="0"/>
                    </a:lnTo>
                    <a:lnTo>
                      <a:pt x="53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30"/>
              <p:cNvSpPr>
                <a:spLocks/>
              </p:cNvSpPr>
              <p:nvPr/>
            </p:nvSpPr>
            <p:spPr bwMode="auto">
              <a:xfrm>
                <a:off x="3743" y="2523"/>
                <a:ext cx="82" cy="44"/>
              </a:xfrm>
              <a:custGeom>
                <a:avLst/>
                <a:gdLst>
                  <a:gd name="T0" fmla="*/ 0 w 82"/>
                  <a:gd name="T1" fmla="*/ 44 h 44"/>
                  <a:gd name="T2" fmla="*/ 30 w 82"/>
                  <a:gd name="T3" fmla="*/ 0 h 44"/>
                  <a:gd name="T4" fmla="*/ 82 w 82"/>
                  <a:gd name="T5" fmla="*/ 0 h 44"/>
                  <a:gd name="T6" fmla="*/ 53 w 82"/>
                  <a:gd name="T7" fmla="*/ 44 h 44"/>
                  <a:gd name="T8" fmla="*/ 0 w 82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44"/>
                  <a:gd name="T17" fmla="*/ 82 w 82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44">
                    <a:moveTo>
                      <a:pt x="0" y="44"/>
                    </a:moveTo>
                    <a:lnTo>
                      <a:pt x="30" y="0"/>
                    </a:lnTo>
                    <a:lnTo>
                      <a:pt x="82" y="0"/>
                    </a:lnTo>
                    <a:lnTo>
                      <a:pt x="53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231"/>
              <p:cNvSpPr>
                <a:spLocks/>
              </p:cNvSpPr>
              <p:nvPr/>
            </p:nvSpPr>
            <p:spPr bwMode="auto">
              <a:xfrm>
                <a:off x="3796" y="2523"/>
                <a:ext cx="29" cy="56"/>
              </a:xfrm>
              <a:custGeom>
                <a:avLst/>
                <a:gdLst>
                  <a:gd name="T0" fmla="*/ 0 w 29"/>
                  <a:gd name="T1" fmla="*/ 56 h 56"/>
                  <a:gd name="T2" fmla="*/ 29 w 29"/>
                  <a:gd name="T3" fmla="*/ 26 h 56"/>
                  <a:gd name="T4" fmla="*/ 29 w 29"/>
                  <a:gd name="T5" fmla="*/ 0 h 56"/>
                  <a:gd name="T6" fmla="*/ 0 w 29"/>
                  <a:gd name="T7" fmla="*/ 41 h 56"/>
                  <a:gd name="T8" fmla="*/ 0 w 29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56"/>
                  <a:gd name="T17" fmla="*/ 29 w 29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56">
                    <a:moveTo>
                      <a:pt x="0" y="56"/>
                    </a:moveTo>
                    <a:lnTo>
                      <a:pt x="29" y="26"/>
                    </a:lnTo>
                    <a:lnTo>
                      <a:pt x="29" y="0"/>
                    </a:lnTo>
                    <a:lnTo>
                      <a:pt x="0" y="4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232"/>
              <p:cNvSpPr>
                <a:spLocks/>
              </p:cNvSpPr>
              <p:nvPr/>
            </p:nvSpPr>
            <p:spPr bwMode="auto">
              <a:xfrm>
                <a:off x="3796" y="2523"/>
                <a:ext cx="29" cy="56"/>
              </a:xfrm>
              <a:custGeom>
                <a:avLst/>
                <a:gdLst>
                  <a:gd name="T0" fmla="*/ 0 w 29"/>
                  <a:gd name="T1" fmla="*/ 56 h 56"/>
                  <a:gd name="T2" fmla="*/ 29 w 29"/>
                  <a:gd name="T3" fmla="*/ 26 h 56"/>
                  <a:gd name="T4" fmla="*/ 29 w 29"/>
                  <a:gd name="T5" fmla="*/ 0 h 56"/>
                  <a:gd name="T6" fmla="*/ 0 w 29"/>
                  <a:gd name="T7" fmla="*/ 41 h 56"/>
                  <a:gd name="T8" fmla="*/ 0 w 29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56"/>
                  <a:gd name="T17" fmla="*/ 29 w 29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56">
                    <a:moveTo>
                      <a:pt x="0" y="56"/>
                    </a:moveTo>
                    <a:lnTo>
                      <a:pt x="29" y="26"/>
                    </a:lnTo>
                    <a:lnTo>
                      <a:pt x="29" y="0"/>
                    </a:lnTo>
                    <a:lnTo>
                      <a:pt x="0" y="4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Rectangle 233"/>
              <p:cNvSpPr>
                <a:spLocks noChangeArrowheads="1"/>
              </p:cNvSpPr>
              <p:nvPr/>
            </p:nvSpPr>
            <p:spPr bwMode="auto">
              <a:xfrm>
                <a:off x="3743" y="2567"/>
                <a:ext cx="53" cy="15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Rectangle 234"/>
              <p:cNvSpPr>
                <a:spLocks noChangeArrowheads="1"/>
              </p:cNvSpPr>
              <p:nvPr/>
            </p:nvSpPr>
            <p:spPr bwMode="auto">
              <a:xfrm>
                <a:off x="3744" y="2568"/>
                <a:ext cx="51" cy="13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Rectangle 235"/>
              <p:cNvSpPr>
                <a:spLocks noChangeArrowheads="1"/>
              </p:cNvSpPr>
              <p:nvPr/>
            </p:nvSpPr>
            <p:spPr bwMode="auto">
              <a:xfrm>
                <a:off x="3158" y="2162"/>
                <a:ext cx="161" cy="35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Rectangle 236"/>
              <p:cNvSpPr>
                <a:spLocks noChangeArrowheads="1"/>
              </p:cNvSpPr>
              <p:nvPr/>
            </p:nvSpPr>
            <p:spPr bwMode="auto">
              <a:xfrm>
                <a:off x="3159" y="2163"/>
                <a:ext cx="159" cy="350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237"/>
              <p:cNvSpPr>
                <a:spLocks/>
              </p:cNvSpPr>
              <p:nvPr/>
            </p:nvSpPr>
            <p:spPr bwMode="auto">
              <a:xfrm>
                <a:off x="3319" y="2121"/>
                <a:ext cx="44" cy="396"/>
              </a:xfrm>
              <a:custGeom>
                <a:avLst/>
                <a:gdLst>
                  <a:gd name="T0" fmla="*/ 0 w 44"/>
                  <a:gd name="T1" fmla="*/ 396 h 396"/>
                  <a:gd name="T2" fmla="*/ 44 w 44"/>
                  <a:gd name="T3" fmla="*/ 353 h 396"/>
                  <a:gd name="T4" fmla="*/ 44 w 44"/>
                  <a:gd name="T5" fmla="*/ 0 h 396"/>
                  <a:gd name="T6" fmla="*/ 0 w 44"/>
                  <a:gd name="T7" fmla="*/ 44 h 396"/>
                  <a:gd name="T8" fmla="*/ 0 w 44"/>
                  <a:gd name="T9" fmla="*/ 396 h 3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396"/>
                  <a:gd name="T17" fmla="*/ 44 w 44"/>
                  <a:gd name="T18" fmla="*/ 396 h 3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396">
                    <a:moveTo>
                      <a:pt x="0" y="396"/>
                    </a:moveTo>
                    <a:lnTo>
                      <a:pt x="44" y="353"/>
                    </a:lnTo>
                    <a:lnTo>
                      <a:pt x="44" y="0"/>
                    </a:lnTo>
                    <a:lnTo>
                      <a:pt x="0" y="44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238"/>
              <p:cNvSpPr>
                <a:spLocks/>
              </p:cNvSpPr>
              <p:nvPr/>
            </p:nvSpPr>
            <p:spPr bwMode="auto">
              <a:xfrm>
                <a:off x="3319" y="2121"/>
                <a:ext cx="44" cy="396"/>
              </a:xfrm>
              <a:custGeom>
                <a:avLst/>
                <a:gdLst>
                  <a:gd name="T0" fmla="*/ 0 w 44"/>
                  <a:gd name="T1" fmla="*/ 396 h 396"/>
                  <a:gd name="T2" fmla="*/ 44 w 44"/>
                  <a:gd name="T3" fmla="*/ 353 h 396"/>
                  <a:gd name="T4" fmla="*/ 44 w 44"/>
                  <a:gd name="T5" fmla="*/ 0 h 396"/>
                  <a:gd name="T6" fmla="*/ 0 w 44"/>
                  <a:gd name="T7" fmla="*/ 44 h 396"/>
                  <a:gd name="T8" fmla="*/ 0 w 44"/>
                  <a:gd name="T9" fmla="*/ 396 h 3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396"/>
                  <a:gd name="T17" fmla="*/ 44 w 44"/>
                  <a:gd name="T18" fmla="*/ 396 h 3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396">
                    <a:moveTo>
                      <a:pt x="0" y="396"/>
                    </a:moveTo>
                    <a:lnTo>
                      <a:pt x="44" y="353"/>
                    </a:lnTo>
                    <a:lnTo>
                      <a:pt x="44" y="0"/>
                    </a:lnTo>
                    <a:lnTo>
                      <a:pt x="0" y="44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239"/>
              <p:cNvSpPr>
                <a:spLocks/>
              </p:cNvSpPr>
              <p:nvPr/>
            </p:nvSpPr>
            <p:spPr bwMode="auto">
              <a:xfrm>
                <a:off x="3158" y="2121"/>
                <a:ext cx="205" cy="41"/>
              </a:xfrm>
              <a:custGeom>
                <a:avLst/>
                <a:gdLst>
                  <a:gd name="T0" fmla="*/ 0 w 205"/>
                  <a:gd name="T1" fmla="*/ 41 h 41"/>
                  <a:gd name="T2" fmla="*/ 44 w 205"/>
                  <a:gd name="T3" fmla="*/ 0 h 41"/>
                  <a:gd name="T4" fmla="*/ 205 w 205"/>
                  <a:gd name="T5" fmla="*/ 0 h 41"/>
                  <a:gd name="T6" fmla="*/ 161 w 205"/>
                  <a:gd name="T7" fmla="*/ 41 h 41"/>
                  <a:gd name="T8" fmla="*/ 0 w 20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5"/>
                  <a:gd name="T16" fmla="*/ 0 h 41"/>
                  <a:gd name="T17" fmla="*/ 205 w 20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5" h="41">
                    <a:moveTo>
                      <a:pt x="0" y="41"/>
                    </a:moveTo>
                    <a:lnTo>
                      <a:pt x="44" y="0"/>
                    </a:lnTo>
                    <a:lnTo>
                      <a:pt x="205" y="0"/>
                    </a:lnTo>
                    <a:lnTo>
                      <a:pt x="161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240"/>
              <p:cNvSpPr>
                <a:spLocks/>
              </p:cNvSpPr>
              <p:nvPr/>
            </p:nvSpPr>
            <p:spPr bwMode="auto">
              <a:xfrm>
                <a:off x="3158" y="2121"/>
                <a:ext cx="205" cy="41"/>
              </a:xfrm>
              <a:custGeom>
                <a:avLst/>
                <a:gdLst>
                  <a:gd name="T0" fmla="*/ 0 w 205"/>
                  <a:gd name="T1" fmla="*/ 41 h 41"/>
                  <a:gd name="T2" fmla="*/ 44 w 205"/>
                  <a:gd name="T3" fmla="*/ 0 h 41"/>
                  <a:gd name="T4" fmla="*/ 205 w 205"/>
                  <a:gd name="T5" fmla="*/ 0 h 41"/>
                  <a:gd name="T6" fmla="*/ 161 w 205"/>
                  <a:gd name="T7" fmla="*/ 41 h 41"/>
                  <a:gd name="T8" fmla="*/ 0 w 20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5"/>
                  <a:gd name="T16" fmla="*/ 0 h 41"/>
                  <a:gd name="T17" fmla="*/ 205 w 20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5" h="41">
                    <a:moveTo>
                      <a:pt x="0" y="41"/>
                    </a:moveTo>
                    <a:lnTo>
                      <a:pt x="44" y="0"/>
                    </a:lnTo>
                    <a:lnTo>
                      <a:pt x="205" y="0"/>
                    </a:lnTo>
                    <a:lnTo>
                      <a:pt x="161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241"/>
              <p:cNvSpPr>
                <a:spLocks noChangeShapeType="1"/>
              </p:cNvSpPr>
              <p:nvPr/>
            </p:nvSpPr>
            <p:spPr bwMode="auto">
              <a:xfrm>
                <a:off x="3237" y="2165"/>
                <a:ext cx="1" cy="349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242"/>
              <p:cNvSpPr>
                <a:spLocks noChangeShapeType="1"/>
              </p:cNvSpPr>
              <p:nvPr/>
            </p:nvSpPr>
            <p:spPr bwMode="auto">
              <a:xfrm flipH="1">
                <a:off x="3237" y="2121"/>
                <a:ext cx="43" cy="39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243"/>
              <p:cNvSpPr>
                <a:spLocks noChangeShapeType="1"/>
              </p:cNvSpPr>
              <p:nvPr/>
            </p:nvSpPr>
            <p:spPr bwMode="auto">
              <a:xfrm>
                <a:off x="3158" y="218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Line 244"/>
              <p:cNvSpPr>
                <a:spLocks noChangeShapeType="1"/>
              </p:cNvSpPr>
              <p:nvPr/>
            </p:nvSpPr>
            <p:spPr bwMode="auto">
              <a:xfrm>
                <a:off x="3158" y="2200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245"/>
              <p:cNvSpPr>
                <a:spLocks noChangeShapeType="1"/>
              </p:cNvSpPr>
              <p:nvPr/>
            </p:nvSpPr>
            <p:spPr bwMode="auto">
              <a:xfrm>
                <a:off x="3158" y="2214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246"/>
              <p:cNvSpPr>
                <a:spLocks noChangeShapeType="1"/>
              </p:cNvSpPr>
              <p:nvPr/>
            </p:nvSpPr>
            <p:spPr bwMode="auto">
              <a:xfrm>
                <a:off x="3158" y="223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247"/>
              <p:cNvSpPr>
                <a:spLocks noChangeShapeType="1"/>
              </p:cNvSpPr>
              <p:nvPr/>
            </p:nvSpPr>
            <p:spPr bwMode="auto">
              <a:xfrm>
                <a:off x="3158" y="2249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Line 248"/>
              <p:cNvSpPr>
                <a:spLocks noChangeShapeType="1"/>
              </p:cNvSpPr>
              <p:nvPr/>
            </p:nvSpPr>
            <p:spPr bwMode="auto">
              <a:xfrm>
                <a:off x="3158" y="2267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249"/>
              <p:cNvSpPr>
                <a:spLocks noChangeShapeType="1"/>
              </p:cNvSpPr>
              <p:nvPr/>
            </p:nvSpPr>
            <p:spPr bwMode="auto">
              <a:xfrm>
                <a:off x="3158" y="2281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Line 250"/>
              <p:cNvSpPr>
                <a:spLocks noChangeShapeType="1"/>
              </p:cNvSpPr>
              <p:nvPr/>
            </p:nvSpPr>
            <p:spPr bwMode="auto">
              <a:xfrm>
                <a:off x="3158" y="2299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Line 251"/>
              <p:cNvSpPr>
                <a:spLocks noChangeShapeType="1"/>
              </p:cNvSpPr>
              <p:nvPr/>
            </p:nvSpPr>
            <p:spPr bwMode="auto">
              <a:xfrm>
                <a:off x="3158" y="2316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Line 252"/>
              <p:cNvSpPr>
                <a:spLocks noChangeShapeType="1"/>
              </p:cNvSpPr>
              <p:nvPr/>
            </p:nvSpPr>
            <p:spPr bwMode="auto">
              <a:xfrm>
                <a:off x="3158" y="2331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Line 253"/>
              <p:cNvSpPr>
                <a:spLocks noChangeShapeType="1"/>
              </p:cNvSpPr>
              <p:nvPr/>
            </p:nvSpPr>
            <p:spPr bwMode="auto">
              <a:xfrm>
                <a:off x="3158" y="2348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Line 254"/>
              <p:cNvSpPr>
                <a:spLocks noChangeShapeType="1"/>
              </p:cNvSpPr>
              <p:nvPr/>
            </p:nvSpPr>
            <p:spPr bwMode="auto">
              <a:xfrm>
                <a:off x="3158" y="2366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255"/>
              <p:cNvSpPr>
                <a:spLocks noChangeShapeType="1"/>
              </p:cNvSpPr>
              <p:nvPr/>
            </p:nvSpPr>
            <p:spPr bwMode="auto">
              <a:xfrm>
                <a:off x="3158" y="2383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256"/>
              <p:cNvSpPr>
                <a:spLocks noChangeShapeType="1"/>
              </p:cNvSpPr>
              <p:nvPr/>
            </p:nvSpPr>
            <p:spPr bwMode="auto">
              <a:xfrm>
                <a:off x="3158" y="2398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257"/>
              <p:cNvSpPr>
                <a:spLocks noChangeShapeType="1"/>
              </p:cNvSpPr>
              <p:nvPr/>
            </p:nvSpPr>
            <p:spPr bwMode="auto">
              <a:xfrm>
                <a:off x="3158" y="2415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58"/>
              <p:cNvSpPr>
                <a:spLocks noChangeShapeType="1"/>
              </p:cNvSpPr>
              <p:nvPr/>
            </p:nvSpPr>
            <p:spPr bwMode="auto">
              <a:xfrm>
                <a:off x="3158" y="2433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259"/>
              <p:cNvSpPr>
                <a:spLocks noChangeShapeType="1"/>
              </p:cNvSpPr>
              <p:nvPr/>
            </p:nvSpPr>
            <p:spPr bwMode="auto">
              <a:xfrm>
                <a:off x="3158" y="2447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260"/>
              <p:cNvSpPr>
                <a:spLocks noChangeShapeType="1"/>
              </p:cNvSpPr>
              <p:nvPr/>
            </p:nvSpPr>
            <p:spPr bwMode="auto">
              <a:xfrm>
                <a:off x="3158" y="2465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61"/>
              <p:cNvSpPr>
                <a:spLocks noChangeShapeType="1"/>
              </p:cNvSpPr>
              <p:nvPr/>
            </p:nvSpPr>
            <p:spPr bwMode="auto">
              <a:xfrm>
                <a:off x="3158" y="248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62"/>
              <p:cNvSpPr>
                <a:spLocks noChangeShapeType="1"/>
              </p:cNvSpPr>
              <p:nvPr/>
            </p:nvSpPr>
            <p:spPr bwMode="auto">
              <a:xfrm>
                <a:off x="3158" y="2500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63"/>
              <p:cNvSpPr>
                <a:spLocks noChangeShapeType="1"/>
              </p:cNvSpPr>
              <p:nvPr/>
            </p:nvSpPr>
            <p:spPr bwMode="auto">
              <a:xfrm>
                <a:off x="3278" y="2182"/>
                <a:ext cx="1" cy="88"/>
              </a:xfrm>
              <a:prstGeom prst="line">
                <a:avLst/>
              </a:prstGeom>
              <a:noFill/>
              <a:ln w="952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Rectangle 264"/>
              <p:cNvSpPr>
                <a:spLocks noChangeArrowheads="1"/>
              </p:cNvSpPr>
              <p:nvPr/>
            </p:nvSpPr>
            <p:spPr bwMode="auto">
              <a:xfrm>
                <a:off x="3357" y="2497"/>
                <a:ext cx="296" cy="2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265"/>
              <p:cNvSpPr>
                <a:spLocks noChangeArrowheads="1"/>
              </p:cNvSpPr>
              <p:nvPr/>
            </p:nvSpPr>
            <p:spPr bwMode="auto">
              <a:xfrm>
                <a:off x="3358" y="2498"/>
                <a:ext cx="294" cy="18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266"/>
              <p:cNvSpPr>
                <a:spLocks/>
              </p:cNvSpPr>
              <p:nvPr/>
            </p:nvSpPr>
            <p:spPr bwMode="auto">
              <a:xfrm>
                <a:off x="3653" y="2439"/>
                <a:ext cx="43" cy="78"/>
              </a:xfrm>
              <a:custGeom>
                <a:avLst/>
                <a:gdLst>
                  <a:gd name="T0" fmla="*/ 0 w 43"/>
                  <a:gd name="T1" fmla="*/ 78 h 78"/>
                  <a:gd name="T2" fmla="*/ 43 w 43"/>
                  <a:gd name="T3" fmla="*/ 32 h 78"/>
                  <a:gd name="T4" fmla="*/ 43 w 43"/>
                  <a:gd name="T5" fmla="*/ 0 h 78"/>
                  <a:gd name="T6" fmla="*/ 0 w 43"/>
                  <a:gd name="T7" fmla="*/ 55 h 78"/>
                  <a:gd name="T8" fmla="*/ 0 w 43"/>
                  <a:gd name="T9" fmla="*/ 78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78"/>
                  <a:gd name="T17" fmla="*/ 43 w 43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78">
                    <a:moveTo>
                      <a:pt x="0" y="78"/>
                    </a:moveTo>
                    <a:lnTo>
                      <a:pt x="43" y="32"/>
                    </a:lnTo>
                    <a:lnTo>
                      <a:pt x="43" y="0"/>
                    </a:lnTo>
                    <a:lnTo>
                      <a:pt x="0" y="55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267"/>
              <p:cNvSpPr>
                <a:spLocks/>
              </p:cNvSpPr>
              <p:nvPr/>
            </p:nvSpPr>
            <p:spPr bwMode="auto">
              <a:xfrm>
                <a:off x="3653" y="2439"/>
                <a:ext cx="43" cy="78"/>
              </a:xfrm>
              <a:custGeom>
                <a:avLst/>
                <a:gdLst>
                  <a:gd name="T0" fmla="*/ 0 w 43"/>
                  <a:gd name="T1" fmla="*/ 78 h 78"/>
                  <a:gd name="T2" fmla="*/ 43 w 43"/>
                  <a:gd name="T3" fmla="*/ 32 h 78"/>
                  <a:gd name="T4" fmla="*/ 43 w 43"/>
                  <a:gd name="T5" fmla="*/ 0 h 78"/>
                  <a:gd name="T6" fmla="*/ 0 w 43"/>
                  <a:gd name="T7" fmla="*/ 55 h 78"/>
                  <a:gd name="T8" fmla="*/ 0 w 43"/>
                  <a:gd name="T9" fmla="*/ 78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78"/>
                  <a:gd name="T17" fmla="*/ 43 w 43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78">
                    <a:moveTo>
                      <a:pt x="0" y="78"/>
                    </a:moveTo>
                    <a:lnTo>
                      <a:pt x="43" y="32"/>
                    </a:lnTo>
                    <a:lnTo>
                      <a:pt x="43" y="0"/>
                    </a:lnTo>
                    <a:lnTo>
                      <a:pt x="0" y="55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268"/>
              <p:cNvSpPr>
                <a:spLocks/>
              </p:cNvSpPr>
              <p:nvPr/>
            </p:nvSpPr>
            <p:spPr bwMode="auto">
              <a:xfrm>
                <a:off x="3331" y="2130"/>
                <a:ext cx="412" cy="37"/>
              </a:xfrm>
              <a:custGeom>
                <a:avLst/>
                <a:gdLst>
                  <a:gd name="T0" fmla="*/ 0 w 412"/>
                  <a:gd name="T1" fmla="*/ 37 h 37"/>
                  <a:gd name="T2" fmla="*/ 41 w 412"/>
                  <a:gd name="T3" fmla="*/ 0 h 37"/>
                  <a:gd name="T4" fmla="*/ 412 w 412"/>
                  <a:gd name="T5" fmla="*/ 0 h 37"/>
                  <a:gd name="T6" fmla="*/ 371 w 412"/>
                  <a:gd name="T7" fmla="*/ 37 h 37"/>
                  <a:gd name="T8" fmla="*/ 0 w 412"/>
                  <a:gd name="T9" fmla="*/ 3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2"/>
                  <a:gd name="T16" fmla="*/ 0 h 37"/>
                  <a:gd name="T17" fmla="*/ 412 w 4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2" h="37">
                    <a:moveTo>
                      <a:pt x="0" y="37"/>
                    </a:moveTo>
                    <a:lnTo>
                      <a:pt x="41" y="0"/>
                    </a:lnTo>
                    <a:lnTo>
                      <a:pt x="412" y="0"/>
                    </a:lnTo>
                    <a:lnTo>
                      <a:pt x="371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269"/>
              <p:cNvSpPr>
                <a:spLocks/>
              </p:cNvSpPr>
              <p:nvPr/>
            </p:nvSpPr>
            <p:spPr bwMode="auto">
              <a:xfrm>
                <a:off x="3331" y="2130"/>
                <a:ext cx="412" cy="37"/>
              </a:xfrm>
              <a:custGeom>
                <a:avLst/>
                <a:gdLst>
                  <a:gd name="T0" fmla="*/ 0 w 412"/>
                  <a:gd name="T1" fmla="*/ 37 h 37"/>
                  <a:gd name="T2" fmla="*/ 41 w 412"/>
                  <a:gd name="T3" fmla="*/ 0 h 37"/>
                  <a:gd name="T4" fmla="*/ 412 w 412"/>
                  <a:gd name="T5" fmla="*/ 0 h 37"/>
                  <a:gd name="T6" fmla="*/ 371 w 412"/>
                  <a:gd name="T7" fmla="*/ 37 h 37"/>
                  <a:gd name="T8" fmla="*/ 0 w 412"/>
                  <a:gd name="T9" fmla="*/ 3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2"/>
                  <a:gd name="T16" fmla="*/ 0 h 37"/>
                  <a:gd name="T17" fmla="*/ 412 w 4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2" h="37">
                    <a:moveTo>
                      <a:pt x="0" y="37"/>
                    </a:moveTo>
                    <a:lnTo>
                      <a:pt x="41" y="0"/>
                    </a:lnTo>
                    <a:lnTo>
                      <a:pt x="412" y="0"/>
                    </a:lnTo>
                    <a:lnTo>
                      <a:pt x="371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270"/>
              <p:cNvSpPr>
                <a:spLocks/>
              </p:cNvSpPr>
              <p:nvPr/>
            </p:nvSpPr>
            <p:spPr bwMode="auto">
              <a:xfrm>
                <a:off x="3357" y="2456"/>
                <a:ext cx="325" cy="41"/>
              </a:xfrm>
              <a:custGeom>
                <a:avLst/>
                <a:gdLst>
                  <a:gd name="T0" fmla="*/ 0 w 325"/>
                  <a:gd name="T1" fmla="*/ 41 h 41"/>
                  <a:gd name="T2" fmla="*/ 29 w 325"/>
                  <a:gd name="T3" fmla="*/ 0 h 41"/>
                  <a:gd name="T4" fmla="*/ 325 w 325"/>
                  <a:gd name="T5" fmla="*/ 0 h 41"/>
                  <a:gd name="T6" fmla="*/ 296 w 325"/>
                  <a:gd name="T7" fmla="*/ 41 h 41"/>
                  <a:gd name="T8" fmla="*/ 0 w 32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1"/>
                  <a:gd name="T17" fmla="*/ 325 w 32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1">
                    <a:moveTo>
                      <a:pt x="0" y="41"/>
                    </a:moveTo>
                    <a:lnTo>
                      <a:pt x="29" y="0"/>
                    </a:lnTo>
                    <a:lnTo>
                      <a:pt x="325" y="0"/>
                    </a:lnTo>
                    <a:lnTo>
                      <a:pt x="296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271"/>
              <p:cNvSpPr>
                <a:spLocks/>
              </p:cNvSpPr>
              <p:nvPr/>
            </p:nvSpPr>
            <p:spPr bwMode="auto">
              <a:xfrm>
                <a:off x="3357" y="2456"/>
                <a:ext cx="325" cy="41"/>
              </a:xfrm>
              <a:custGeom>
                <a:avLst/>
                <a:gdLst>
                  <a:gd name="T0" fmla="*/ 0 w 325"/>
                  <a:gd name="T1" fmla="*/ 41 h 41"/>
                  <a:gd name="T2" fmla="*/ 29 w 325"/>
                  <a:gd name="T3" fmla="*/ 0 h 41"/>
                  <a:gd name="T4" fmla="*/ 325 w 325"/>
                  <a:gd name="T5" fmla="*/ 0 h 41"/>
                  <a:gd name="T6" fmla="*/ 296 w 325"/>
                  <a:gd name="T7" fmla="*/ 41 h 41"/>
                  <a:gd name="T8" fmla="*/ 0 w 32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1"/>
                  <a:gd name="T17" fmla="*/ 325 w 32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1">
                    <a:moveTo>
                      <a:pt x="0" y="41"/>
                    </a:moveTo>
                    <a:lnTo>
                      <a:pt x="29" y="0"/>
                    </a:lnTo>
                    <a:lnTo>
                      <a:pt x="325" y="0"/>
                    </a:lnTo>
                    <a:lnTo>
                      <a:pt x="296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272"/>
              <p:cNvSpPr>
                <a:spLocks/>
              </p:cNvSpPr>
              <p:nvPr/>
            </p:nvSpPr>
            <p:spPr bwMode="auto">
              <a:xfrm>
                <a:off x="3702" y="2130"/>
                <a:ext cx="41" cy="329"/>
              </a:xfrm>
              <a:custGeom>
                <a:avLst/>
                <a:gdLst>
                  <a:gd name="T0" fmla="*/ 0 w 41"/>
                  <a:gd name="T1" fmla="*/ 329 h 329"/>
                  <a:gd name="T2" fmla="*/ 41 w 41"/>
                  <a:gd name="T3" fmla="*/ 288 h 329"/>
                  <a:gd name="T4" fmla="*/ 41 w 41"/>
                  <a:gd name="T5" fmla="*/ 0 h 329"/>
                  <a:gd name="T6" fmla="*/ 0 w 41"/>
                  <a:gd name="T7" fmla="*/ 37 h 329"/>
                  <a:gd name="T8" fmla="*/ 0 w 41"/>
                  <a:gd name="T9" fmla="*/ 329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329"/>
                  <a:gd name="T17" fmla="*/ 41 w 41"/>
                  <a:gd name="T18" fmla="*/ 329 h 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329">
                    <a:moveTo>
                      <a:pt x="0" y="329"/>
                    </a:moveTo>
                    <a:lnTo>
                      <a:pt x="41" y="288"/>
                    </a:lnTo>
                    <a:lnTo>
                      <a:pt x="41" y="0"/>
                    </a:lnTo>
                    <a:lnTo>
                      <a:pt x="0" y="37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273"/>
              <p:cNvSpPr>
                <a:spLocks/>
              </p:cNvSpPr>
              <p:nvPr/>
            </p:nvSpPr>
            <p:spPr bwMode="auto">
              <a:xfrm>
                <a:off x="3702" y="2130"/>
                <a:ext cx="41" cy="329"/>
              </a:xfrm>
              <a:custGeom>
                <a:avLst/>
                <a:gdLst>
                  <a:gd name="T0" fmla="*/ 0 w 41"/>
                  <a:gd name="T1" fmla="*/ 329 h 329"/>
                  <a:gd name="T2" fmla="*/ 41 w 41"/>
                  <a:gd name="T3" fmla="*/ 288 h 329"/>
                  <a:gd name="T4" fmla="*/ 41 w 41"/>
                  <a:gd name="T5" fmla="*/ 0 h 329"/>
                  <a:gd name="T6" fmla="*/ 0 w 41"/>
                  <a:gd name="T7" fmla="*/ 37 h 329"/>
                  <a:gd name="T8" fmla="*/ 0 w 41"/>
                  <a:gd name="T9" fmla="*/ 329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329"/>
                  <a:gd name="T17" fmla="*/ 41 w 41"/>
                  <a:gd name="T18" fmla="*/ 329 h 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329">
                    <a:moveTo>
                      <a:pt x="0" y="329"/>
                    </a:moveTo>
                    <a:lnTo>
                      <a:pt x="41" y="288"/>
                    </a:lnTo>
                    <a:lnTo>
                      <a:pt x="41" y="0"/>
                    </a:lnTo>
                    <a:lnTo>
                      <a:pt x="0" y="37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274"/>
              <p:cNvSpPr>
                <a:spLocks/>
              </p:cNvSpPr>
              <p:nvPr/>
            </p:nvSpPr>
            <p:spPr bwMode="auto">
              <a:xfrm>
                <a:off x="3331" y="2459"/>
                <a:ext cx="371" cy="15"/>
              </a:xfrm>
              <a:custGeom>
                <a:avLst/>
                <a:gdLst>
                  <a:gd name="T0" fmla="*/ 43 w 371"/>
                  <a:gd name="T1" fmla="*/ 15 h 15"/>
                  <a:gd name="T2" fmla="*/ 0 w 371"/>
                  <a:gd name="T3" fmla="*/ 0 h 15"/>
                  <a:gd name="T4" fmla="*/ 371 w 371"/>
                  <a:gd name="T5" fmla="*/ 0 h 15"/>
                  <a:gd name="T6" fmla="*/ 336 w 371"/>
                  <a:gd name="T7" fmla="*/ 15 h 15"/>
                  <a:gd name="T8" fmla="*/ 43 w 371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15"/>
                  <a:gd name="T17" fmla="*/ 371 w 371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15">
                    <a:moveTo>
                      <a:pt x="43" y="15"/>
                    </a:moveTo>
                    <a:lnTo>
                      <a:pt x="0" y="0"/>
                    </a:lnTo>
                    <a:lnTo>
                      <a:pt x="371" y="0"/>
                    </a:lnTo>
                    <a:lnTo>
                      <a:pt x="336" y="15"/>
                    </a:lnTo>
                    <a:lnTo>
                      <a:pt x="43" y="15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275"/>
              <p:cNvSpPr>
                <a:spLocks/>
              </p:cNvSpPr>
              <p:nvPr/>
            </p:nvSpPr>
            <p:spPr bwMode="auto">
              <a:xfrm>
                <a:off x="3331" y="2459"/>
                <a:ext cx="371" cy="15"/>
              </a:xfrm>
              <a:custGeom>
                <a:avLst/>
                <a:gdLst>
                  <a:gd name="T0" fmla="*/ 43 w 371"/>
                  <a:gd name="T1" fmla="*/ 15 h 15"/>
                  <a:gd name="T2" fmla="*/ 0 w 371"/>
                  <a:gd name="T3" fmla="*/ 0 h 15"/>
                  <a:gd name="T4" fmla="*/ 371 w 371"/>
                  <a:gd name="T5" fmla="*/ 0 h 15"/>
                  <a:gd name="T6" fmla="*/ 336 w 371"/>
                  <a:gd name="T7" fmla="*/ 15 h 15"/>
                  <a:gd name="T8" fmla="*/ 43 w 371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15"/>
                  <a:gd name="T17" fmla="*/ 371 w 371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15">
                    <a:moveTo>
                      <a:pt x="43" y="15"/>
                    </a:moveTo>
                    <a:lnTo>
                      <a:pt x="0" y="0"/>
                    </a:lnTo>
                    <a:lnTo>
                      <a:pt x="371" y="0"/>
                    </a:lnTo>
                    <a:lnTo>
                      <a:pt x="336" y="15"/>
                    </a:lnTo>
                    <a:lnTo>
                      <a:pt x="43" y="15"/>
                    </a:lnTo>
                    <a:close/>
                  </a:path>
                </a:pathLst>
              </a:custGeom>
              <a:solidFill>
                <a:srgbClr val="A5A585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Rectangle 276"/>
              <p:cNvSpPr>
                <a:spLocks noChangeArrowheads="1"/>
              </p:cNvSpPr>
              <p:nvPr/>
            </p:nvSpPr>
            <p:spPr bwMode="auto">
              <a:xfrm>
                <a:off x="3332" y="2168"/>
                <a:ext cx="372" cy="293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Rectangle 277"/>
              <p:cNvSpPr>
                <a:spLocks noChangeArrowheads="1"/>
              </p:cNvSpPr>
              <p:nvPr/>
            </p:nvSpPr>
            <p:spPr bwMode="auto">
              <a:xfrm>
                <a:off x="3364" y="2206"/>
                <a:ext cx="308" cy="226"/>
              </a:xfrm>
              <a:prstGeom prst="rect">
                <a:avLst/>
              </a:prstGeom>
              <a:solidFill>
                <a:srgbClr val="FFFFFF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278"/>
              <p:cNvSpPr>
                <a:spLocks/>
              </p:cNvSpPr>
              <p:nvPr/>
            </p:nvSpPr>
            <p:spPr bwMode="auto">
              <a:xfrm>
                <a:off x="3257" y="2509"/>
                <a:ext cx="463" cy="70"/>
              </a:xfrm>
              <a:custGeom>
                <a:avLst/>
                <a:gdLst>
                  <a:gd name="T0" fmla="*/ 0 w 463"/>
                  <a:gd name="T1" fmla="*/ 70 h 70"/>
                  <a:gd name="T2" fmla="*/ 59 w 463"/>
                  <a:gd name="T3" fmla="*/ 0 h 70"/>
                  <a:gd name="T4" fmla="*/ 463 w 463"/>
                  <a:gd name="T5" fmla="*/ 0 h 70"/>
                  <a:gd name="T6" fmla="*/ 404 w 463"/>
                  <a:gd name="T7" fmla="*/ 70 h 70"/>
                  <a:gd name="T8" fmla="*/ 0 w 463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3"/>
                  <a:gd name="T16" fmla="*/ 0 h 70"/>
                  <a:gd name="T17" fmla="*/ 463 w 463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3" h="70">
                    <a:moveTo>
                      <a:pt x="0" y="70"/>
                    </a:moveTo>
                    <a:lnTo>
                      <a:pt x="59" y="0"/>
                    </a:lnTo>
                    <a:lnTo>
                      <a:pt x="463" y="0"/>
                    </a:lnTo>
                    <a:lnTo>
                      <a:pt x="404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279"/>
              <p:cNvSpPr>
                <a:spLocks/>
              </p:cNvSpPr>
              <p:nvPr/>
            </p:nvSpPr>
            <p:spPr bwMode="auto">
              <a:xfrm>
                <a:off x="3257" y="2509"/>
                <a:ext cx="463" cy="70"/>
              </a:xfrm>
              <a:custGeom>
                <a:avLst/>
                <a:gdLst>
                  <a:gd name="T0" fmla="*/ 0 w 463"/>
                  <a:gd name="T1" fmla="*/ 70 h 70"/>
                  <a:gd name="T2" fmla="*/ 59 w 463"/>
                  <a:gd name="T3" fmla="*/ 0 h 70"/>
                  <a:gd name="T4" fmla="*/ 463 w 463"/>
                  <a:gd name="T5" fmla="*/ 0 h 70"/>
                  <a:gd name="T6" fmla="*/ 404 w 463"/>
                  <a:gd name="T7" fmla="*/ 70 h 70"/>
                  <a:gd name="T8" fmla="*/ 0 w 463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3"/>
                  <a:gd name="T16" fmla="*/ 0 h 70"/>
                  <a:gd name="T17" fmla="*/ 463 w 463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3" h="70">
                    <a:moveTo>
                      <a:pt x="0" y="70"/>
                    </a:moveTo>
                    <a:lnTo>
                      <a:pt x="59" y="0"/>
                    </a:lnTo>
                    <a:lnTo>
                      <a:pt x="463" y="0"/>
                    </a:lnTo>
                    <a:lnTo>
                      <a:pt x="404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280"/>
              <p:cNvSpPr>
                <a:spLocks/>
              </p:cNvSpPr>
              <p:nvPr/>
            </p:nvSpPr>
            <p:spPr bwMode="auto">
              <a:xfrm>
                <a:off x="3661" y="2509"/>
                <a:ext cx="59" cy="84"/>
              </a:xfrm>
              <a:custGeom>
                <a:avLst/>
                <a:gdLst>
                  <a:gd name="T0" fmla="*/ 0 w 59"/>
                  <a:gd name="T1" fmla="*/ 84 h 84"/>
                  <a:gd name="T2" fmla="*/ 59 w 59"/>
                  <a:gd name="T3" fmla="*/ 26 h 84"/>
                  <a:gd name="T4" fmla="*/ 59 w 59"/>
                  <a:gd name="T5" fmla="*/ 0 h 84"/>
                  <a:gd name="T6" fmla="*/ 0 w 59"/>
                  <a:gd name="T7" fmla="*/ 70 h 84"/>
                  <a:gd name="T8" fmla="*/ 0 w 59"/>
                  <a:gd name="T9" fmla="*/ 84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84"/>
                  <a:gd name="T17" fmla="*/ 59 w 59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84">
                    <a:moveTo>
                      <a:pt x="0" y="84"/>
                    </a:moveTo>
                    <a:lnTo>
                      <a:pt x="59" y="26"/>
                    </a:lnTo>
                    <a:lnTo>
                      <a:pt x="59" y="0"/>
                    </a:lnTo>
                    <a:lnTo>
                      <a:pt x="0" y="7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281"/>
              <p:cNvSpPr>
                <a:spLocks/>
              </p:cNvSpPr>
              <p:nvPr/>
            </p:nvSpPr>
            <p:spPr bwMode="auto">
              <a:xfrm>
                <a:off x="3661" y="2509"/>
                <a:ext cx="59" cy="84"/>
              </a:xfrm>
              <a:custGeom>
                <a:avLst/>
                <a:gdLst>
                  <a:gd name="T0" fmla="*/ 0 w 59"/>
                  <a:gd name="T1" fmla="*/ 84 h 84"/>
                  <a:gd name="T2" fmla="*/ 59 w 59"/>
                  <a:gd name="T3" fmla="*/ 26 h 84"/>
                  <a:gd name="T4" fmla="*/ 59 w 59"/>
                  <a:gd name="T5" fmla="*/ 0 h 84"/>
                  <a:gd name="T6" fmla="*/ 0 w 59"/>
                  <a:gd name="T7" fmla="*/ 70 h 84"/>
                  <a:gd name="T8" fmla="*/ 0 w 59"/>
                  <a:gd name="T9" fmla="*/ 84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84"/>
                  <a:gd name="T17" fmla="*/ 59 w 59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84">
                    <a:moveTo>
                      <a:pt x="0" y="84"/>
                    </a:moveTo>
                    <a:lnTo>
                      <a:pt x="59" y="26"/>
                    </a:lnTo>
                    <a:lnTo>
                      <a:pt x="59" y="0"/>
                    </a:lnTo>
                    <a:lnTo>
                      <a:pt x="0" y="7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Rectangle 282"/>
              <p:cNvSpPr>
                <a:spLocks noChangeArrowheads="1"/>
              </p:cNvSpPr>
              <p:nvPr/>
            </p:nvSpPr>
            <p:spPr bwMode="auto">
              <a:xfrm>
                <a:off x="3257" y="2579"/>
                <a:ext cx="404" cy="14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Rectangle 283"/>
              <p:cNvSpPr>
                <a:spLocks noChangeArrowheads="1"/>
              </p:cNvSpPr>
              <p:nvPr/>
            </p:nvSpPr>
            <p:spPr bwMode="auto">
              <a:xfrm>
                <a:off x="3258" y="2580"/>
                <a:ext cx="402" cy="12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90" name="Group 3"/>
          <p:cNvGrpSpPr>
            <a:grpSpLocks/>
          </p:cNvGrpSpPr>
          <p:nvPr/>
        </p:nvGrpSpPr>
        <p:grpSpPr bwMode="auto">
          <a:xfrm>
            <a:off x="6548014" y="3356951"/>
            <a:ext cx="1831975" cy="1192520"/>
            <a:chOff x="1519" y="1842"/>
            <a:chExt cx="1154" cy="907"/>
          </a:xfrm>
        </p:grpSpPr>
        <p:pic>
          <p:nvPicPr>
            <p:cNvPr id="291" name="Picture 4" descr="sm_dance"/>
            <p:cNvPicPr>
              <a:picLocks noChangeAspect="1" noChangeArrowheads="1"/>
            </p:cNvPicPr>
            <p:nvPr/>
          </p:nvPicPr>
          <p:blipFill>
            <a:blip r:embed="rId28" cstate="print"/>
            <a:srcRect l="15396" t="1244" r="14153" b="49455"/>
            <a:stretch>
              <a:fillRect/>
            </a:stretch>
          </p:blipFill>
          <p:spPr bwMode="auto">
            <a:xfrm>
              <a:off x="1519" y="2432"/>
              <a:ext cx="45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92" name="Object 5"/>
            <p:cNvGraphicFramePr>
              <a:graphicFrameLocks noChangeAspect="1"/>
            </p:cNvGraphicFramePr>
            <p:nvPr/>
          </p:nvGraphicFramePr>
          <p:xfrm>
            <a:off x="1746" y="1842"/>
            <a:ext cx="927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5" name="Visio" r:id="rId103" imgW="1471611" imgH="895502" progId="Visio.Drawing.11">
                    <p:embed/>
                  </p:oleObj>
                </mc:Choice>
                <mc:Fallback>
                  <p:oleObj name="Visio" r:id="rId103" imgW="1471611" imgH="895502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1842"/>
                          <a:ext cx="927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38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L -3.88889E-6 0.14699 " pathEditMode="relative" ptsTypes="AA">
                                      <p:cBhvr>
                                        <p:cTn id="39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13634 " pathEditMode="relative" ptsTypes="AA">
                                      <p:cBhvr>
                                        <p:cTn id="41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-2.77778E-7 0.14699 " pathEditMode="relative" ptsTypes="AA">
                                      <p:cBhvr>
                                        <p:cTn id="6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3.05556E-6 0.14699 " pathEditMode="relative" ptsTypes="AA">
                                      <p:cBhvr>
                                        <p:cTn id="64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6.2963E-6 L -2.77778E-7 0.12615 " pathEditMode="relative" ptsTypes="AA">
                                      <p:cBhvr>
                                        <p:cTn id="77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3.88889E-6 0.13658 " pathEditMode="relative" ptsTypes="AA">
                                      <p:cBhvr>
                                        <p:cTn id="79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0.00139 L 0.0026 0.13495 " pathEditMode="relative" ptsTypes="AA">
                                      <p:cBhvr>
                                        <p:cTn id="1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2.59259E-6 L 0.00486 0.1259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7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770" decel="100000"/>
                                        <p:tgtEl>
                                          <p:spTgt spid="5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34" dur="77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36" dur="77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5.92593E-6 L -8.33333E-7 0.13657 " pathEditMode="relative" ptsTypes="AA">
                                      <p:cBhvr>
                                        <p:cTn id="18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1111E-6 1.85185E-6 L 8.61111E-6 0.13635 " pathEditMode="relative" ptsTypes="AA">
                                      <p:cBhvr>
                                        <p:cTn id="18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5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50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770" decel="10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770" decel="100000"/>
                                        <p:tgtEl>
                                          <p:spTgt spid="3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03" dur="77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0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05" dur="77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6 L -3.61111E-6 0.13658 " pathEditMode="relative" ptsTypes="AA">
                                      <p:cBhvr>
                                        <p:cTn id="26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3.05556E-6 0.14699 " pathEditMode="relative" ptsTypes="AA">
                                      <p:cBhvr>
                                        <p:cTn id="262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4.81481E-6 L 0.00399 0.09976 " pathEditMode="relative" rAng="0" ptsTypes="AA">
                                      <p:cBhvr>
                                        <p:cTn id="27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000"/>
                            </p:stCondLst>
                            <p:childTnLst>
                              <p:par>
                                <p:cTn id="27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9977 L 0.61614 0.09977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0"/>
                            </p:stCondLst>
                            <p:childTnLst>
                              <p:par>
                                <p:cTn id="2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89 0.09976 L 0.60989 0.00532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7000"/>
                            </p:stCondLst>
                            <p:childTnLst>
                              <p:par>
                                <p:cTn id="28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7500"/>
                            </p:stCondLst>
                            <p:childTnLst>
                              <p:par>
                                <p:cTn id="2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4.81481E-6 L 0.00521 0.09444 " pathEditMode="relative" rAng="0" ptsTypes="AA">
                                      <p:cBhvr>
                                        <p:cTn id="28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9500"/>
                            </p:stCondLst>
                            <p:childTnLst>
                              <p:par>
                                <p:cTn id="2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9976 L 0.61267 0.09976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32 0.09976 L 0.6132 0.00532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29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4.81481E-6 L 0.00399 0.09976 " pathEditMode="relative" rAng="0" ptsTypes="AA">
                                      <p:cBhvr>
                                        <p:cTn id="30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6000"/>
                            </p:stCondLst>
                            <p:childTnLst>
                              <p:par>
                                <p:cTn id="30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9977 L 0.61614 0.09977 " pathEditMode="relative" rAng="0" ptsTypes="AA">
                                      <p:cBhvr>
                                        <p:cTn id="309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9000"/>
                            </p:stCondLst>
                            <p:childTnLst>
                              <p:par>
                                <p:cTn id="3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89 0.09976 L 0.60989 0.00532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1000"/>
                            </p:stCondLst>
                            <p:childTnLst>
                              <p:par>
                                <p:cTn id="3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150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1500"/>
                            </p:stCondLst>
                            <p:childTnLst>
                              <p:par>
                                <p:cTn id="3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2.5E-6 0.09444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3500"/>
                            </p:stCondLst>
                            <p:childTnLst>
                              <p:par>
                                <p:cTn id="3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9976 L 0.61267 0.09976 " pathEditMode="relative" rAng="0" ptsTypes="AA">
                                      <p:cBhvr>
                                        <p:cTn id="32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5500"/>
                            </p:stCondLst>
                            <p:childTnLst>
                              <p:par>
                                <p:cTn id="3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591 0.09976 L 0.60591 0.00532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7500"/>
                            </p:stCondLst>
                            <p:childTnLst>
                              <p:par>
                                <p:cTn id="33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8000"/>
                            </p:stCondLst>
                            <p:childTnLst>
                              <p:par>
                                <p:cTn id="3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8000"/>
                            </p:stCondLst>
                            <p:childTnLst>
                              <p:par>
                                <p:cTn id="3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4.81481E-6 L 0.00694 0.09444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30000"/>
                            </p:stCondLst>
                            <p:childTnLst>
                              <p:par>
                                <p:cTn id="3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9976 L 0.61267 0.09976 " pathEditMode="relative" rAng="0" ptsTypes="AA">
                                      <p:cBhvr>
                                        <p:cTn id="3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32000"/>
                            </p:stCondLst>
                            <p:childTnLst>
                              <p:par>
                                <p:cTn id="3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32 0.09976 L 0.6132 0.00532 " pathEditMode="relative" rAng="0" ptsTypes="AA">
                                      <p:cBhvr>
                                        <p:cTn id="3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34000"/>
                            </p:stCondLst>
                            <p:childTnLst>
                              <p:par>
                                <p:cTn id="35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34500"/>
                            </p:stCondLst>
                            <p:childTnLst>
                              <p:par>
                                <p:cTn id="3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4500"/>
                            </p:stCondLst>
                            <p:childTnLst>
                              <p:par>
                                <p:cTn id="3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4.81481E-6 L 0.00399 0.09976 " pathEditMode="relative" rAng="0" ptsTypes="AA">
                                      <p:cBhvr>
                                        <p:cTn id="36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6500"/>
                            </p:stCondLst>
                            <p:childTnLst>
                              <p:par>
                                <p:cTn id="3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9467 L 0.61614 0.09467 " pathEditMode="relative" rAng="0" ptsTypes="AA">
                                      <p:cBhvr>
                                        <p:cTn id="363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9500"/>
                            </p:stCondLst>
                            <p:childTnLst>
                              <p:par>
                                <p:cTn id="3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89 0.09976 L 0.60989 0.00532 " pathEditMode="relative" rAng="0" ptsTypes="AA">
                                      <p:cBhvr>
                                        <p:cTn id="36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41500"/>
                            </p:stCondLst>
                            <p:childTnLst>
                              <p:par>
                                <p:cTn id="36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1.11111E-6 -0.14699 " pathEditMode="relative" ptsTypes="AA">
                                      <p:cBhvr>
                                        <p:cTn id="40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6 4.81481E-6 L -0.00556 -0.147 " pathEditMode="relative" rAng="0" ptsTypes="AA">
                                      <p:cBhvr>
                                        <p:cTn id="40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00"/>
                            </p:stCondLst>
                            <p:childTnLst>
                              <p:par>
                                <p:cTn id="4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2000"/>
                            </p:stCondLst>
                            <p:childTnLst>
                              <p:par>
                                <p:cTn id="4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2500"/>
                            </p:stCondLst>
                            <p:childTnLst>
                              <p:par>
                                <p:cTn id="4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48" presetClass="exit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7" dur="3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3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0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43" presetID="48" presetClass="exit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4" dur="2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5000"/>
                            </p:stCondLst>
                            <p:childTnLst>
                              <p:par>
                                <p:cTn id="450" presetID="48" presetClass="exit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1" dur="2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4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2.5E-6 -0.13658 " pathEditMode="relative" rAng="0" ptsTypes="AA">
                                      <p:cBhvr>
                                        <p:cTn id="46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2.96296E-6 L -0.00312 -0.13658 " pathEditMode="relative" rAng="0" ptsTypes="AA">
                                      <p:cBhvr>
                                        <p:cTn id="4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2000"/>
                            </p:stCondLst>
                            <p:childTnLst>
                              <p:par>
                                <p:cTn id="4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48" presetClass="exit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8" dur="2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2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2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2000"/>
                            </p:stCondLst>
                            <p:childTnLst>
                              <p:par>
                                <p:cTn id="484" presetID="48" presetClass="exit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5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3000"/>
                            </p:stCondLst>
                            <p:childTnLst>
                              <p:par>
                                <p:cTn id="491" presetID="48" presetClass="exit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2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-5.55556E-7 -0.13658 " pathEditMode="relative" ptsTypes="AA">
                                      <p:cBhvr>
                                        <p:cTn id="50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4.44444E-6 -0.13658 " pathEditMode="relative" ptsTypes="AA">
                                      <p:cBhvr>
                                        <p:cTn id="50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2000"/>
                            </p:stCondLst>
                            <p:childTnLst>
                              <p:par>
                                <p:cTn id="50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13657 L -0.05503 -0.13657 " pathEditMode="relative" ptsTypes="AA">
                                      <p:cBhvr>
                                        <p:cTn id="507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255 L -0.00034 0.41829 " pathEditMode="relative" rAng="0" ptsTypes="AA">
                                      <p:cBhvr>
                                        <p:cTn id="5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2000"/>
                            </p:stCondLst>
                            <p:childTnLst>
                              <p:par>
                                <p:cTn id="5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41829 L 0.22014 0.41829 " pathEditMode="relative" ptsTypes="AA">
                                      <p:cBhvr>
                                        <p:cTn id="5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000"/>
                            </p:stCondLst>
                            <p:childTnLst>
                              <p:par>
                                <p:cTn id="5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14 0.41829 L 0.22014 -0.00162 " pathEditMode="relative" ptsTypes="AA">
                                      <p:cBhvr>
                                        <p:cTn id="5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6000"/>
                            </p:stCondLst>
                            <p:childTnLst>
                              <p:par>
                                <p:cTn id="5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14 -0.0044 L 0.16493 -0.0044 " pathEditMode="relative" rAng="0" ptsTypes="AA">
                                      <p:cBhvr>
                                        <p:cTn id="5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8000"/>
                            </p:stCondLst>
                            <p:childTnLst>
                              <p:par>
                                <p:cTn id="5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2.59259E-6 L -0.03108 -0.00092 " pathEditMode="relative" rAng="0" ptsTypes="AA">
                                      <p:cBhvr>
                                        <p:cTn id="5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4 -0.00254 L -0.03264 0.40695 " pathEditMode="relative" ptsTypes="AA">
                                      <p:cBhvr>
                                        <p:cTn id="53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41829 L 0.18073 0.41829 " pathEditMode="relative" ptsTypes="AA">
                                      <p:cBhvr>
                                        <p:cTn id="5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38 0.41829 L 0.18542 -0.00185 " pathEditMode="relative" rAng="0" ptsTypes="AA">
                                      <p:cBhvr>
                                        <p:cTn id="53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63 -0.0044 L 0.16701 -0.0044 " pathEditMode="relative" rAng="0" ptsTypes="AA">
                                      <p:cBhvr>
                                        <p:cTn id="5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18000"/>
                            </p:stCondLst>
                            <p:childTnLst>
                              <p:par>
                                <p:cTn id="5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8000"/>
                            </p:stCondLst>
                            <p:childTnLst>
                              <p:par>
                                <p:cTn id="5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5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8500"/>
                            </p:stCondLst>
                            <p:childTnLst>
                              <p:par>
                                <p:cTn id="5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9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97 0.00115 L 0.01615 -0.13935 " pathEditMode="relative" rAng="0" ptsTypes="AA">
                                      <p:cBhvr>
                                        <p:cTn id="57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"/>
                                    </p:animMotion>
                                  </p:childTnLst>
                                </p:cTn>
                              </p:par>
                              <p:par>
                                <p:cTn id="5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2.96296E-6 L 0.00295 -0.13635 " pathEditMode="relative" rAng="0" ptsTypes="AA">
                                      <p:cBhvr>
                                        <p:cTn id="57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5.18519E-6 L -1.66667E-6 -0.13657 " pathEditMode="relative" ptsTypes="AA">
                                      <p:cBhvr>
                                        <p:cTn id="58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-3.61111E-6 -0.14699 " pathEditMode="relative" ptsTypes="AA">
                                      <p:cBhvr>
                                        <p:cTn id="58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2000"/>
                            </p:stCondLst>
                            <p:childTnLst>
                              <p:par>
                                <p:cTn id="5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97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02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5.18519E-6 L -5.55556E-7 -0.13657 " pathEditMode="relative" ptsTypes="AA">
                                      <p:cBhvr>
                                        <p:cTn id="60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2.22222E-6 L -0.00382 -0.13634 " pathEditMode="relative" rAng="0" ptsTypes="AA">
                                      <p:cBhvr>
                                        <p:cTn id="610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0" grpId="0" animBg="1"/>
      <p:bldP spid="38" grpId="0" animBg="1"/>
      <p:bldP spid="38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  <p:bldP spid="74" grpId="0" animBg="1"/>
      <p:bldP spid="74" grpId="1" animBg="1"/>
      <p:bldP spid="75" grpId="0" animBg="1"/>
      <p:bldP spid="75" grpId="1" animBg="1"/>
      <p:bldP spid="99" grpId="0" animBg="1"/>
      <p:bldP spid="99" grpId="1" animBg="1"/>
      <p:bldP spid="105" grpId="0" animBg="1"/>
      <p:bldP spid="105" grpId="1" animBg="1"/>
      <p:bldP spid="106" grpId="0" animBg="1"/>
      <p:bldP spid="106" grpId="1" animBg="1"/>
      <p:bldP spid="112" grpId="0" animBg="1"/>
      <p:bldP spid="112" grpId="1" animBg="1"/>
      <p:bldP spid="114" grpId="0" animBg="1"/>
      <p:bldP spid="114" grpId="1" animBg="1"/>
      <p:bldP spid="115" grpId="0" animBg="1"/>
      <p:bldP spid="115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Đóng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gói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dữ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liệu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 smtClean="0"/>
          </a:p>
          <a:p>
            <a:r>
              <a:rPr lang="en-US" b="0" dirty="0" smtClean="0"/>
              <a:t>1.4.2 </a:t>
            </a:r>
            <a:r>
              <a:rPr lang="en-US" b="0" dirty="0" err="1" smtClean="0"/>
              <a:t>Mô</a:t>
            </a:r>
            <a:r>
              <a:rPr lang="en-US" b="0" dirty="0" smtClean="0"/>
              <a:t> </a:t>
            </a:r>
            <a:r>
              <a:rPr lang="en-US" b="0" dirty="0" err="1" smtClean="0"/>
              <a:t>hình</a:t>
            </a:r>
            <a:r>
              <a:rPr lang="en-US" b="0" dirty="0" smtClean="0"/>
              <a:t> OSI</a:t>
            </a:r>
            <a:endParaRPr lang="en-US" b="0" dirty="0"/>
          </a:p>
        </p:txBody>
      </p:sp>
      <p:pic>
        <p:nvPicPr>
          <p:cNvPr id="293" name="Picture 292" descr="301P_0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4651" y="1316037"/>
            <a:ext cx="6934200" cy="5092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19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Đóng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gói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dữ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liệu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 smtClean="0"/>
          </a:p>
          <a:p>
            <a:r>
              <a:rPr lang="en-US" b="0" dirty="0" smtClean="0"/>
              <a:t>1.4.2 </a:t>
            </a:r>
            <a:r>
              <a:rPr lang="en-US" b="0" dirty="0" err="1" smtClean="0"/>
              <a:t>Mô</a:t>
            </a:r>
            <a:r>
              <a:rPr lang="en-US" b="0" dirty="0" smtClean="0"/>
              <a:t> </a:t>
            </a:r>
            <a:r>
              <a:rPr lang="en-US" b="0" dirty="0" err="1" smtClean="0"/>
              <a:t>hình</a:t>
            </a:r>
            <a:r>
              <a:rPr lang="en-US" b="0" dirty="0" smtClean="0"/>
              <a:t> OSI</a:t>
            </a:r>
            <a:endParaRPr lang="en-US" b="0" dirty="0"/>
          </a:p>
        </p:txBody>
      </p:sp>
      <p:pic>
        <p:nvPicPr>
          <p:cNvPr id="7" name="Picture 6" descr="301P_06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1997" y="1288255"/>
            <a:ext cx="7010400" cy="5148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399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OSI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 smtClean="0"/>
          </a:p>
          <a:p>
            <a:r>
              <a:rPr lang="en-US" b="0" dirty="0" smtClean="0"/>
              <a:t>1.4.2 </a:t>
            </a:r>
            <a:r>
              <a:rPr lang="en-US" b="0" dirty="0" err="1" smtClean="0"/>
              <a:t>Mô</a:t>
            </a:r>
            <a:r>
              <a:rPr lang="en-US" b="0" dirty="0" smtClean="0"/>
              <a:t> </a:t>
            </a:r>
            <a:r>
              <a:rPr lang="en-US" b="0" dirty="0" err="1" smtClean="0"/>
              <a:t>hình</a:t>
            </a:r>
            <a:r>
              <a:rPr lang="en-US" b="0" dirty="0" smtClean="0"/>
              <a:t> OSI</a:t>
            </a:r>
            <a:endParaRPr lang="en-US" b="0" dirty="0"/>
          </a:p>
        </p:txBody>
      </p:sp>
      <p:pic>
        <p:nvPicPr>
          <p:cNvPr id="8" name="Picture 4" descr="301P_0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7081" y="1607343"/>
            <a:ext cx="7562850" cy="4510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477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Kiến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trúc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tầng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OSI</a:t>
            </a:r>
          </a:p>
          <a:p>
            <a:pPr marL="0" indent="0" algn="l">
              <a:buNone/>
            </a:pPr>
            <a:r>
              <a:rPr lang="en-US" sz="2400" b="1" i="1" dirty="0" err="1" smtClean="0"/>
              <a:t>Mô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hình</a:t>
            </a:r>
            <a:r>
              <a:rPr lang="en-US" sz="2400" b="1" i="1" dirty="0" smtClean="0"/>
              <a:t> OSI</a:t>
            </a: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 smtClean="0"/>
          </a:p>
          <a:p>
            <a:r>
              <a:rPr lang="en-US" b="0" dirty="0" smtClean="0"/>
              <a:t>1.4.2 </a:t>
            </a:r>
            <a:r>
              <a:rPr lang="en-US" b="0" dirty="0" err="1" smtClean="0"/>
              <a:t>Mô</a:t>
            </a:r>
            <a:r>
              <a:rPr lang="en-US" b="0" dirty="0" smtClean="0"/>
              <a:t> </a:t>
            </a:r>
            <a:r>
              <a:rPr lang="en-US" b="0" dirty="0" err="1" smtClean="0"/>
              <a:t>hình</a:t>
            </a:r>
            <a:r>
              <a:rPr lang="en-US" b="0" dirty="0" smtClean="0"/>
              <a:t> OSI</a:t>
            </a:r>
            <a:endParaRPr lang="en-US" b="0" dirty="0"/>
          </a:p>
        </p:txBody>
      </p:sp>
      <p:sp>
        <p:nvSpPr>
          <p:cNvPr id="7" name="Rectangle 6"/>
          <p:cNvSpPr/>
          <p:nvPr/>
        </p:nvSpPr>
        <p:spPr>
          <a:xfrm>
            <a:off x="2842633" y="1151366"/>
            <a:ext cx="8705088" cy="5242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013321" y="2407142"/>
            <a:ext cx="4742688" cy="13655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</a:rPr>
              <a:t>Thiết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bị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mạng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13321" y="4272518"/>
            <a:ext cx="4669536" cy="1706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Người</a:t>
            </a:r>
            <a:r>
              <a:rPr lang="en-US" sz="3200" b="1" dirty="0"/>
              <a:t> </a:t>
            </a:r>
            <a:r>
              <a:rPr lang="en-US" sz="3200" b="1" dirty="0" err="1"/>
              <a:t>lập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endParaRPr lang="en-US" sz="3200" b="1" dirty="0"/>
          </a:p>
          <a:p>
            <a:pPr algn="ctr"/>
            <a:r>
              <a:rPr lang="en-US" sz="3200" b="1" dirty="0" err="1"/>
              <a:t>Hoặc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r>
              <a:rPr lang="en-US" sz="3200" b="1" dirty="0"/>
              <a:t> </a:t>
            </a:r>
            <a:r>
              <a:rPr lang="en-US" sz="3200" b="1" dirty="0" err="1"/>
              <a:t>ứng</a:t>
            </a:r>
            <a:r>
              <a:rPr lang="en-US" sz="3200" b="1" dirty="0"/>
              <a:t> </a:t>
            </a:r>
            <a:r>
              <a:rPr lang="en-US" sz="3200" b="1" dirty="0" err="1"/>
              <a:t>dụng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8475337" y="2333990"/>
            <a:ext cx="2938272" cy="131673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</a:rPr>
              <a:t>Tầng</a:t>
            </a:r>
            <a:r>
              <a:rPr lang="en-US" sz="3200" b="1" dirty="0">
                <a:solidFill>
                  <a:srgbClr val="FF0000"/>
                </a:solidFill>
              </a:rPr>
              <a:t> 3, </a:t>
            </a:r>
            <a:r>
              <a:rPr lang="en-US" sz="3200" b="1" dirty="0" err="1">
                <a:solidFill>
                  <a:srgbClr val="FF0000"/>
                </a:solidFill>
              </a:rPr>
              <a:t>tầng</a:t>
            </a:r>
            <a:r>
              <a:rPr lang="en-US" sz="3200" b="1" dirty="0">
                <a:solidFill>
                  <a:srgbClr val="FF0000"/>
                </a:solidFill>
              </a:rPr>
              <a:t> 2, </a:t>
            </a:r>
            <a:r>
              <a:rPr lang="en-US" sz="3200" b="1" dirty="0" err="1">
                <a:solidFill>
                  <a:srgbClr val="FF0000"/>
                </a:solidFill>
              </a:rPr>
              <a:t>tầng</a:t>
            </a:r>
            <a:r>
              <a:rPr lang="en-US" sz="3200" b="1" dirty="0">
                <a:solidFill>
                  <a:srgbClr val="FF0000"/>
                </a:solidFill>
              </a:rPr>
              <a:t> 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26569" y="4455398"/>
            <a:ext cx="2938272" cy="1316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Tầng</a:t>
            </a:r>
            <a:r>
              <a:rPr lang="en-US" sz="3200" b="1" dirty="0">
                <a:solidFill>
                  <a:schemeClr val="bg1"/>
                </a:solidFill>
              </a:rPr>
              <a:t> 4, </a:t>
            </a:r>
            <a:r>
              <a:rPr lang="en-US" sz="3200" b="1" dirty="0" err="1">
                <a:solidFill>
                  <a:schemeClr val="bg1"/>
                </a:solidFill>
              </a:rPr>
              <a:t>tầng</a:t>
            </a:r>
            <a:r>
              <a:rPr lang="en-US" sz="3200" b="1" dirty="0">
                <a:solidFill>
                  <a:schemeClr val="bg1"/>
                </a:solidFill>
              </a:rPr>
              <a:t> 5, </a:t>
            </a:r>
            <a:r>
              <a:rPr lang="en-US" sz="3200" b="1" dirty="0" err="1">
                <a:solidFill>
                  <a:schemeClr val="bg1"/>
                </a:solidFill>
              </a:rPr>
              <a:t>tầng</a:t>
            </a:r>
            <a:r>
              <a:rPr lang="en-US" sz="3200" b="1" dirty="0">
                <a:solidFill>
                  <a:schemeClr val="bg1"/>
                </a:solidFill>
              </a:rPr>
              <a:t> 6, </a:t>
            </a:r>
            <a:r>
              <a:rPr lang="en-US" sz="3200" b="1" dirty="0" err="1">
                <a:solidFill>
                  <a:schemeClr val="bg1"/>
                </a:solidFill>
              </a:rPr>
              <a:t>tầng</a:t>
            </a:r>
            <a:r>
              <a:rPr lang="en-US" sz="3200" b="1" dirty="0">
                <a:solidFill>
                  <a:schemeClr val="bg1"/>
                </a:solidFill>
              </a:rPr>
              <a:t> 7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4825" y="1322054"/>
            <a:ext cx="226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bg1"/>
                </a:solidFill>
              </a:rPr>
              <a:t>MẠNG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5061242">
            <a:off x="7422797" y="645601"/>
            <a:ext cx="917057" cy="2597829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5400000">
            <a:off x="7488903" y="2469220"/>
            <a:ext cx="692708" cy="308457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40585" y="6406118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8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điều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hành</a:t>
            </a:r>
            <a:r>
              <a:rPr lang="en-US" sz="2400" b="1" i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mạng</a:t>
            </a:r>
            <a:endParaRPr lang="en-US" sz="2400" b="1" i="1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:</a:t>
            </a:r>
          </a:p>
          <a:p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 smtClean="0"/>
              <a:t>gồm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 smtClean="0"/>
              <a:t>   - 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(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) hay </a:t>
            </a:r>
            <a:r>
              <a:rPr lang="en-US" sz="2400" dirty="0" err="1"/>
              <a:t>nói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giản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tệp</a:t>
            </a:r>
            <a:r>
              <a:rPr lang="en-US" sz="2400" dirty="0"/>
              <a:t>. 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-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.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CPU,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ngoại</a:t>
            </a:r>
            <a:r>
              <a:rPr lang="en-US" sz="2400" dirty="0"/>
              <a:t> vi...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hoá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- </a:t>
            </a:r>
            <a:r>
              <a:rPr lang="en-US" sz="2400" dirty="0" err="1" smtClean="0"/>
              <a:t>Quản</a:t>
            </a:r>
            <a:r>
              <a:rPr lang="en-US" sz="2400" dirty="0" smtClean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đảm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,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.  </a:t>
            </a:r>
          </a:p>
          <a:p>
            <a:r>
              <a:rPr lang="en-US" sz="2400" dirty="0" smtClean="0"/>
              <a:t>Cung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tiện</a:t>
            </a:r>
            <a:r>
              <a:rPr lang="en-US" sz="2400" dirty="0"/>
              <a:t> </a:t>
            </a:r>
            <a:r>
              <a:rPr lang="en-US" sz="2400" dirty="0" err="1"/>
              <a:t>ích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thác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thuận</a:t>
            </a:r>
            <a:r>
              <a:rPr lang="en-US" sz="2400" dirty="0"/>
              <a:t> </a:t>
            </a:r>
            <a:r>
              <a:rPr lang="en-US" sz="2400" dirty="0" err="1"/>
              <a:t>lợi</a:t>
            </a:r>
            <a:r>
              <a:rPr lang="en-US" sz="2400" dirty="0"/>
              <a:t> (</a:t>
            </a: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 FORMAT </a:t>
            </a:r>
            <a:r>
              <a:rPr lang="en-US" sz="2400" dirty="0" err="1"/>
              <a:t>đĩa</a:t>
            </a:r>
            <a:r>
              <a:rPr lang="en-US" sz="2400" dirty="0"/>
              <a:t>, </a:t>
            </a:r>
            <a:r>
              <a:rPr lang="en-US" sz="2400" dirty="0" err="1"/>
              <a:t>sao</a:t>
            </a:r>
            <a:r>
              <a:rPr lang="en-US" sz="2400" dirty="0"/>
              <a:t> </a:t>
            </a:r>
            <a:r>
              <a:rPr lang="en-US" sz="2400" dirty="0" err="1"/>
              <a:t>chép</a:t>
            </a:r>
            <a:r>
              <a:rPr lang="en-US" sz="2400" dirty="0"/>
              <a:t> </a:t>
            </a:r>
            <a:r>
              <a:rPr lang="en-US" sz="2400" dirty="0" err="1"/>
              <a:t>tệp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thư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, in </a:t>
            </a:r>
            <a:r>
              <a:rPr lang="en-US" sz="2400" dirty="0" err="1"/>
              <a:t>ấn</a:t>
            </a:r>
            <a:r>
              <a:rPr lang="en-US" sz="2400" dirty="0"/>
              <a:t> </a:t>
            </a:r>
            <a:r>
              <a:rPr lang="en-US" sz="2400" dirty="0" err="1"/>
              <a:t>chung</a:t>
            </a:r>
            <a:r>
              <a:rPr lang="en-US" sz="2400" dirty="0"/>
              <a:t> ...)</a:t>
            </a:r>
          </a:p>
          <a:p>
            <a:r>
              <a:rPr lang="en-US" sz="2400" i="1" dirty="0" err="1"/>
              <a:t>Các</a:t>
            </a:r>
            <a:r>
              <a:rPr lang="en-US" sz="2400" i="1" dirty="0"/>
              <a:t> </a:t>
            </a:r>
            <a:r>
              <a:rPr lang="en-US" sz="2400" i="1" dirty="0" err="1"/>
              <a:t>hệ</a:t>
            </a:r>
            <a:r>
              <a:rPr lang="en-US" sz="2400" i="1" dirty="0"/>
              <a:t> </a:t>
            </a:r>
            <a:r>
              <a:rPr lang="en-US" sz="2400" i="1" dirty="0" err="1"/>
              <a:t>điều</a:t>
            </a:r>
            <a:r>
              <a:rPr lang="en-US" sz="2400" i="1" dirty="0"/>
              <a:t> </a:t>
            </a:r>
            <a:r>
              <a:rPr lang="en-US" sz="2400" i="1" dirty="0" err="1"/>
              <a:t>hành</a:t>
            </a:r>
            <a:r>
              <a:rPr lang="en-US" sz="2400" i="1" dirty="0"/>
              <a:t> </a:t>
            </a:r>
            <a:r>
              <a:rPr lang="en-US" sz="2400" i="1" dirty="0" err="1"/>
              <a:t>mạng</a:t>
            </a:r>
            <a:r>
              <a:rPr lang="en-US" sz="2400" i="1" dirty="0"/>
              <a:t> </a:t>
            </a:r>
            <a:r>
              <a:rPr lang="en-US" sz="2400" i="1" dirty="0" err="1"/>
              <a:t>thông</a:t>
            </a:r>
            <a:r>
              <a:rPr lang="en-US" sz="2400" i="1" dirty="0"/>
              <a:t> </a:t>
            </a:r>
            <a:r>
              <a:rPr lang="en-US" sz="2400" i="1" dirty="0" err="1"/>
              <a:t>dụng</a:t>
            </a:r>
            <a:r>
              <a:rPr lang="en-US" sz="2400" i="1" dirty="0"/>
              <a:t> </a:t>
            </a:r>
            <a:r>
              <a:rPr lang="en-US" sz="2400" i="1" dirty="0" err="1"/>
              <a:t>nhất</a:t>
            </a:r>
            <a:r>
              <a:rPr lang="en-US" sz="2400" i="1" dirty="0"/>
              <a:t> </a:t>
            </a:r>
            <a:r>
              <a:rPr lang="en-US" sz="2400" i="1" dirty="0" err="1"/>
              <a:t>hiện</a:t>
            </a:r>
            <a:r>
              <a:rPr lang="en-US" sz="2400" i="1" dirty="0"/>
              <a:t> nay </a:t>
            </a:r>
            <a:r>
              <a:rPr lang="en-US" sz="2400" i="1" dirty="0" err="1"/>
              <a:t>là</a:t>
            </a:r>
            <a:r>
              <a:rPr lang="en-US" sz="2400" i="1" dirty="0"/>
              <a:t>: </a:t>
            </a:r>
            <a:r>
              <a:rPr lang="en-US" sz="2400" i="1" dirty="0" smtClean="0"/>
              <a:t>Windows Server 2008, </a:t>
            </a:r>
            <a:r>
              <a:rPr lang="en-US" sz="2400" i="1" dirty="0" err="1" smtClean="0"/>
              <a:t>Unix,Fedora</a:t>
            </a:r>
            <a:r>
              <a:rPr lang="en-US" sz="2400" i="1" dirty="0" smtClean="0"/>
              <a:t>, CentOS, Ubuntu Server </a:t>
            </a:r>
            <a:r>
              <a:rPr lang="en-US" sz="2400" i="1" dirty="0"/>
              <a:t>Linux.</a:t>
            </a:r>
            <a:endParaRPr lang="en-US" sz="2400" dirty="0"/>
          </a:p>
          <a:p>
            <a:pPr marL="0" indent="0" algn="l">
              <a:buNone/>
            </a:pPr>
            <a:endParaRPr lang="en-US" sz="24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1.4.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OSI</a:t>
            </a:r>
          </a:p>
          <a:p>
            <a:r>
              <a:rPr lang="en-US" b="0" dirty="0" smtClean="0"/>
              <a:t>1.4.1 </a:t>
            </a:r>
            <a:r>
              <a:rPr lang="en-US" b="0" dirty="0" err="1" smtClean="0"/>
              <a:t>Kiến</a:t>
            </a:r>
            <a:r>
              <a:rPr lang="en-US" b="0" dirty="0" smtClean="0"/>
              <a:t> </a:t>
            </a:r>
            <a:r>
              <a:rPr lang="en-US" b="0" dirty="0" err="1" smtClean="0"/>
              <a:t>trúc</a:t>
            </a:r>
            <a:r>
              <a:rPr lang="en-US" b="0" dirty="0" smtClean="0"/>
              <a:t> </a:t>
            </a: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tầng</a:t>
            </a:r>
            <a:endParaRPr lang="en-US" b="0" dirty="0" smtClean="0"/>
          </a:p>
          <a:p>
            <a:r>
              <a:rPr lang="en-US" b="0" dirty="0" smtClean="0"/>
              <a:t>1.4.2 </a:t>
            </a:r>
            <a:r>
              <a:rPr lang="en-US" b="0" dirty="0" err="1" smtClean="0"/>
              <a:t>Mô</a:t>
            </a:r>
            <a:r>
              <a:rPr lang="en-US" b="0" dirty="0" smtClean="0"/>
              <a:t> </a:t>
            </a:r>
            <a:r>
              <a:rPr lang="en-US" b="0" dirty="0" err="1" smtClean="0"/>
              <a:t>hình</a:t>
            </a:r>
            <a:r>
              <a:rPr lang="en-US" b="0" dirty="0" smtClean="0"/>
              <a:t> OSI</a:t>
            </a:r>
          </a:p>
          <a:p>
            <a:r>
              <a:rPr lang="en-US" dirty="0" smtClean="0"/>
              <a:t>1.5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0304" y="1109472"/>
            <a:ext cx="4072128" cy="4547616"/>
          </a:xfrm>
        </p:spPr>
        <p:txBody>
          <a:bodyPr>
            <a:normAutofit/>
          </a:bodyPr>
          <a:lstStyle/>
          <a:p>
            <a:r>
              <a:rPr lang="en-US" sz="8000"/>
              <a:t>HỎI</a:t>
            </a:r>
            <a:br>
              <a:rPr lang="en-US" sz="8000"/>
            </a:br>
            <a:r>
              <a:rPr lang="en-US" sz="8000"/>
              <a:t>&amp;</a:t>
            </a:r>
            <a:br>
              <a:rPr lang="en-US" sz="8000"/>
            </a:br>
            <a:r>
              <a:rPr lang="en-US" sz="8000"/>
              <a:t>ĐÁP</a:t>
            </a:r>
            <a:endParaRPr lang="en-US" sz="8000"/>
          </a:p>
        </p:txBody>
      </p:sp>
      <p:pic>
        <p:nvPicPr>
          <p:cNvPr id="5" name="Picture 2" descr="http://www.3sixtyinteractiveblog.com/wp-content/uploads/2011/09/iStock_000007651615Mediu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32" y="855387"/>
            <a:ext cx="4628104" cy="462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995979" y="323604"/>
            <a:ext cx="9096375" cy="6114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Hạn</a:t>
            </a:r>
            <a:r>
              <a:rPr lang="en-US" b="1" dirty="0" smtClean="0"/>
              <a:t> </a:t>
            </a:r>
            <a:r>
              <a:rPr lang="en-US" b="1" dirty="0" err="1" smtClean="0"/>
              <a:t>chế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mạng</a:t>
            </a:r>
            <a:r>
              <a:rPr lang="en-US" b="1" dirty="0" smtClean="0"/>
              <a:t> </a:t>
            </a:r>
            <a:r>
              <a:rPr lang="en-US" b="1" dirty="0" err="1" smtClean="0"/>
              <a:t>máy</a:t>
            </a:r>
            <a:r>
              <a:rPr lang="en-US" b="1" dirty="0" smtClean="0"/>
              <a:t> </a:t>
            </a:r>
            <a:r>
              <a:rPr lang="en-US" b="1" dirty="0" err="1" smtClean="0"/>
              <a:t>tính</a:t>
            </a:r>
            <a:endParaRPr lang="en-US" b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Chương</a:t>
            </a:r>
            <a:r>
              <a:rPr lang="en-US" dirty="0" smtClean="0"/>
              <a:t> 1: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vi-VN" dirty="0" smtClean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27568977"/>
              </p:ext>
            </p:extLst>
          </p:nvPr>
        </p:nvGraphicFramePr>
        <p:xfrm>
          <a:off x="3484099" y="1424787"/>
          <a:ext cx="7559040" cy="4491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6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C3DEEC-CB5A-4629-AC14-0DB1F758B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DC3DEEC-CB5A-4629-AC14-0DB1F758B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E0ECF8-E440-4EBA-A12D-64F8B091D8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7FE0ECF8-E440-4EBA-A12D-64F8B091D8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970B44-534B-4168-B276-FD9E4DFDB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0B970B44-534B-4168-B276-FD9E4DFDB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8DE92D-1F03-488C-9FA8-26782C984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2D8DE92D-1F03-488C-9FA8-26782C984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28281B-8F97-4B2D-B52B-2368B728E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7828281B-8F97-4B2D-B52B-2368B728EB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722DC3-BC59-4EBC-8FB7-546AD96ED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44722DC3-BC59-4EBC-8FB7-546AD96ED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2B5FB9-62AB-4B74-A4D8-E8EC9223B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272B5FB9-62AB-4B74-A4D8-E8EC9223B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995979" y="743193"/>
            <a:ext cx="9096375" cy="61148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</a:t>
            </a:r>
            <a:r>
              <a:rPr lang="vi-VN" sz="3200" dirty="0" err="1" smtClean="0"/>
              <a:t>Thập</a:t>
            </a:r>
            <a:r>
              <a:rPr lang="vi-VN" sz="3200" dirty="0" smtClean="0"/>
              <a:t> </a:t>
            </a:r>
            <a:r>
              <a:rPr lang="vi-VN" sz="3200" dirty="0"/>
              <a:t>niên 50 </a:t>
            </a:r>
            <a:r>
              <a:rPr lang="vi-VN" sz="3200" dirty="0" err="1"/>
              <a:t>máy</a:t>
            </a:r>
            <a:r>
              <a:rPr lang="vi-VN" sz="3200" dirty="0"/>
              <a:t> </a:t>
            </a:r>
            <a:r>
              <a:rPr lang="vi-VN" sz="3200" dirty="0" err="1"/>
              <a:t>tính</a:t>
            </a:r>
            <a:r>
              <a:rPr lang="vi-VN" sz="3200" dirty="0"/>
              <a:t> </a:t>
            </a:r>
            <a:r>
              <a:rPr lang="vi-VN" sz="3200" dirty="0" err="1"/>
              <a:t>sử</a:t>
            </a:r>
            <a:r>
              <a:rPr lang="vi-VN" sz="3200" dirty="0"/>
              <a:t> </a:t>
            </a:r>
            <a:r>
              <a:rPr lang="vi-VN" sz="3200" dirty="0" err="1"/>
              <a:t>dụng</a:t>
            </a:r>
            <a:r>
              <a:rPr lang="vi-VN" sz="3200" dirty="0"/>
              <a:t> </a:t>
            </a:r>
            <a:r>
              <a:rPr lang="vi-VN" sz="3200" dirty="0" err="1"/>
              <a:t>bóng</a:t>
            </a:r>
            <a:r>
              <a:rPr lang="vi-VN" sz="3200" dirty="0"/>
              <a:t> </a:t>
            </a:r>
            <a:r>
              <a:rPr lang="vi-VN" sz="3200" dirty="0" err="1"/>
              <a:t>đèn</a:t>
            </a:r>
            <a:r>
              <a:rPr lang="vi-VN" sz="3200" dirty="0"/>
              <a:t> điện </a:t>
            </a:r>
            <a:r>
              <a:rPr lang="vi-VN" sz="3200" dirty="0" err="1"/>
              <a:t>tử</a:t>
            </a:r>
            <a:r>
              <a:rPr lang="vi-VN" sz="3200" dirty="0"/>
              <a:t> nên </a:t>
            </a:r>
            <a:r>
              <a:rPr lang="vi-VN" sz="3200" dirty="0" err="1"/>
              <a:t>rất</a:t>
            </a:r>
            <a:r>
              <a:rPr lang="vi-VN" sz="3200" dirty="0"/>
              <a:t> cồng kềnh </a:t>
            </a:r>
            <a:r>
              <a:rPr lang="vi-VN" sz="3200" dirty="0" err="1" smtClean="0"/>
              <a:t>và</a:t>
            </a:r>
            <a:r>
              <a:rPr lang="en-US" sz="3200" dirty="0"/>
              <a:t> </a:t>
            </a:r>
            <a:r>
              <a:rPr lang="vi-VN" sz="3200" dirty="0" err="1" smtClean="0"/>
              <a:t>tốn</a:t>
            </a:r>
            <a:r>
              <a:rPr lang="vi-VN" sz="3200" dirty="0" smtClean="0"/>
              <a:t> </a:t>
            </a:r>
            <a:r>
              <a:rPr lang="vi-VN" sz="3200" dirty="0"/>
              <a:t>năng </a:t>
            </a:r>
            <a:r>
              <a:rPr lang="vi-VN" sz="3200" dirty="0" err="1" smtClean="0"/>
              <a:t>lượng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</a:t>
            </a:r>
            <a:r>
              <a:rPr lang="vi-VN" sz="3200" dirty="0" err="1" smtClean="0"/>
              <a:t>Thập</a:t>
            </a:r>
            <a:r>
              <a:rPr lang="vi-VN" sz="3200" dirty="0" smtClean="0"/>
              <a:t> </a:t>
            </a:r>
            <a:r>
              <a:rPr lang="vi-VN" sz="3200" dirty="0"/>
              <a:t>niên 60: Ra </a:t>
            </a:r>
            <a:r>
              <a:rPr lang="vi-VN" sz="3200" dirty="0" err="1"/>
              <a:t>đời</a:t>
            </a:r>
            <a:r>
              <a:rPr lang="vi-VN" sz="3200" dirty="0"/>
              <a:t> </a:t>
            </a:r>
            <a:r>
              <a:rPr lang="vi-VN" sz="3200" dirty="0" err="1"/>
              <a:t>các</a:t>
            </a:r>
            <a:r>
              <a:rPr lang="vi-VN" sz="3200" dirty="0"/>
              <a:t> </a:t>
            </a:r>
            <a:r>
              <a:rPr lang="vi-VN" sz="3200" dirty="0" err="1"/>
              <a:t>thiết</a:t>
            </a:r>
            <a:r>
              <a:rPr lang="vi-VN" sz="3200" dirty="0"/>
              <a:t> </a:t>
            </a:r>
            <a:r>
              <a:rPr lang="vi-VN" sz="3200" dirty="0" err="1"/>
              <a:t>bị</a:t>
            </a:r>
            <a:r>
              <a:rPr lang="vi-VN" sz="3200" dirty="0"/>
              <a:t> truy </a:t>
            </a:r>
            <a:r>
              <a:rPr lang="vi-VN" sz="3200" dirty="0" err="1"/>
              <a:t>cập</a:t>
            </a:r>
            <a:r>
              <a:rPr lang="vi-VN" sz="3200" dirty="0"/>
              <a:t> từ xa </a:t>
            </a:r>
            <a:r>
              <a:rPr lang="vi-VN" sz="3200" dirty="0" err="1"/>
              <a:t>vào</a:t>
            </a:r>
            <a:r>
              <a:rPr lang="vi-VN" sz="3200" dirty="0"/>
              <a:t> </a:t>
            </a:r>
            <a:r>
              <a:rPr lang="vi-VN" sz="3200" dirty="0" err="1"/>
              <a:t>máy</a:t>
            </a:r>
            <a:r>
              <a:rPr lang="vi-VN" sz="3200" dirty="0"/>
              <a:t> </a:t>
            </a:r>
            <a:r>
              <a:rPr lang="vi-VN" sz="3200" dirty="0" err="1"/>
              <a:t>tính</a:t>
            </a:r>
            <a:r>
              <a:rPr lang="vi-VN" sz="3200" dirty="0"/>
              <a:t>. Tiền </a:t>
            </a:r>
            <a:r>
              <a:rPr lang="vi-VN" sz="3200" dirty="0" smtClean="0"/>
              <a:t>thân</a:t>
            </a:r>
            <a:r>
              <a:rPr lang="en-US" sz="3200" dirty="0" smtClean="0"/>
              <a:t> </a:t>
            </a:r>
            <a:r>
              <a:rPr lang="vi-VN" sz="3200" dirty="0" smtClean="0"/>
              <a:t>sơ </a:t>
            </a:r>
            <a:r>
              <a:rPr lang="vi-VN" sz="3200" dirty="0"/>
              <a:t>khai </a:t>
            </a:r>
            <a:r>
              <a:rPr lang="vi-VN" sz="3200" dirty="0" err="1"/>
              <a:t>của</a:t>
            </a:r>
            <a:r>
              <a:rPr lang="vi-VN" sz="3200" dirty="0"/>
              <a:t> hệ </a:t>
            </a:r>
            <a:r>
              <a:rPr lang="vi-VN" sz="3200" dirty="0" err="1"/>
              <a:t>thống</a:t>
            </a:r>
            <a:r>
              <a:rPr lang="vi-VN" sz="3200" dirty="0"/>
              <a:t> </a:t>
            </a:r>
            <a:r>
              <a:rPr lang="vi-VN" sz="3200" dirty="0" err="1"/>
              <a:t>mạng</a:t>
            </a:r>
            <a:r>
              <a:rPr lang="vi-VN" sz="3200" dirty="0"/>
              <a:t> </a:t>
            </a:r>
            <a:r>
              <a:rPr lang="vi-VN" sz="3200" dirty="0" err="1"/>
              <a:t>máy</a:t>
            </a:r>
            <a:r>
              <a:rPr lang="vi-VN" sz="3200" dirty="0"/>
              <a:t> </a:t>
            </a:r>
            <a:r>
              <a:rPr lang="vi-VN" sz="3200" dirty="0" err="1" smtClean="0"/>
              <a:t>tính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</a:t>
            </a:r>
            <a:r>
              <a:rPr lang="vi-VN" sz="3200" dirty="0" err="1" smtClean="0"/>
              <a:t>Thập</a:t>
            </a:r>
            <a:r>
              <a:rPr lang="vi-VN" sz="3200" dirty="0" smtClean="0"/>
              <a:t> </a:t>
            </a:r>
            <a:r>
              <a:rPr lang="vi-VN" sz="3200" dirty="0"/>
              <a:t>niên 70: Các </a:t>
            </a:r>
            <a:r>
              <a:rPr lang="vi-VN" sz="3200" dirty="0" err="1"/>
              <a:t>thiết</a:t>
            </a:r>
            <a:r>
              <a:rPr lang="vi-VN" sz="3200" dirty="0"/>
              <a:t> </a:t>
            </a:r>
            <a:r>
              <a:rPr lang="vi-VN" sz="3200" dirty="0" err="1"/>
              <a:t>bị</a:t>
            </a:r>
            <a:r>
              <a:rPr lang="vi-VN" sz="3200" dirty="0"/>
              <a:t> đầu </a:t>
            </a:r>
            <a:r>
              <a:rPr lang="vi-VN" sz="3200" dirty="0" err="1"/>
              <a:t>cuối</a:t>
            </a:r>
            <a:r>
              <a:rPr lang="vi-VN" sz="3200" dirty="0"/>
              <a:t> phát </a:t>
            </a:r>
            <a:r>
              <a:rPr lang="vi-VN" sz="3200" dirty="0" err="1"/>
              <a:t>triển</a:t>
            </a:r>
            <a:r>
              <a:rPr lang="vi-VN" sz="3200" dirty="0"/>
              <a:t> nâng cao băng thông </a:t>
            </a:r>
            <a:r>
              <a:rPr lang="vi-VN" sz="3200" dirty="0" smtClean="0"/>
              <a:t>và</a:t>
            </a:r>
            <a:r>
              <a:rPr lang="en-US" sz="3200" dirty="0" smtClean="0"/>
              <a:t> </a:t>
            </a:r>
            <a:r>
              <a:rPr lang="vi-VN" sz="3200" dirty="0" smtClean="0"/>
              <a:t>các </a:t>
            </a:r>
            <a:r>
              <a:rPr lang="vi-VN" sz="3200" dirty="0"/>
              <a:t>máy tính nhỏ </a:t>
            </a:r>
            <a:r>
              <a:rPr lang="vi-VN" sz="3200" dirty="0" err="1"/>
              <a:t>minicomputer</a:t>
            </a:r>
            <a:r>
              <a:rPr lang="vi-VN" sz="3200" dirty="0"/>
              <a:t> </a:t>
            </a:r>
            <a:r>
              <a:rPr lang="vi-VN" sz="3200" dirty="0" err="1"/>
              <a:t>của</a:t>
            </a:r>
            <a:r>
              <a:rPr lang="vi-VN" sz="3200" dirty="0"/>
              <a:t> IBM </a:t>
            </a:r>
            <a:r>
              <a:rPr lang="vi-VN" sz="3200" dirty="0" err="1"/>
              <a:t>xuất</a:t>
            </a:r>
            <a:r>
              <a:rPr lang="vi-VN" sz="3200" dirty="0"/>
              <a:t> hiện</a:t>
            </a:r>
            <a:r>
              <a:rPr lang="vi-VN" sz="3200" dirty="0" smtClean="0"/>
              <a:t>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</a:t>
            </a:r>
            <a:r>
              <a:rPr lang="vi-VN" sz="3200" dirty="0" smtClean="0"/>
              <a:t>Năm </a:t>
            </a:r>
            <a:r>
              <a:rPr lang="vi-VN" sz="3200" dirty="0"/>
              <a:t>1977 công ty </a:t>
            </a:r>
            <a:r>
              <a:rPr lang="vi-VN" sz="3200" dirty="0" err="1"/>
              <a:t>Datapoint</a:t>
            </a:r>
            <a:r>
              <a:rPr lang="vi-VN" sz="3200" dirty="0"/>
              <a:t> </a:t>
            </a:r>
            <a:r>
              <a:rPr lang="vi-VN" sz="3200" dirty="0" err="1"/>
              <a:t>Corporation</a:t>
            </a:r>
            <a:r>
              <a:rPr lang="vi-VN" sz="3200" dirty="0"/>
              <a:t> cho ra </a:t>
            </a:r>
            <a:r>
              <a:rPr lang="vi-VN" sz="3200" dirty="0" err="1"/>
              <a:t>đời</a:t>
            </a:r>
            <a:r>
              <a:rPr lang="vi-VN" sz="3200" dirty="0"/>
              <a:t> hệ điều </a:t>
            </a:r>
            <a:r>
              <a:rPr lang="vi-VN" sz="3200" dirty="0" err="1"/>
              <a:t>hành</a:t>
            </a:r>
            <a:r>
              <a:rPr lang="vi-VN" sz="3200" dirty="0"/>
              <a:t> </a:t>
            </a:r>
            <a:r>
              <a:rPr lang="vi-VN" sz="3200" dirty="0" err="1" smtClean="0"/>
              <a:t>mạng</a:t>
            </a:r>
            <a:r>
              <a:rPr lang="en-US" sz="3200" dirty="0"/>
              <a:t> </a:t>
            </a:r>
            <a:r>
              <a:rPr lang="vi-VN" sz="3200" dirty="0" smtClean="0"/>
              <a:t>ARCNET.</a:t>
            </a:r>
            <a:endParaRPr lang="en-US" sz="3200" dirty="0" smtClean="0"/>
          </a:p>
          <a:p>
            <a:pPr marL="0" indent="0">
              <a:buNone/>
            </a:pPr>
            <a:r>
              <a:rPr lang="vi-VN" dirty="0"/>
              <a:t/>
            </a:r>
            <a:br>
              <a:rPr lang="vi-VN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Chương</a:t>
            </a:r>
            <a:r>
              <a:rPr lang="en-US" dirty="0" smtClean="0"/>
              <a:t> 1: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vi-VN" dirty="0" smtClean="0"/>
          </a:p>
        </p:txBody>
      </p:sp>
    </p:spTree>
    <p:extLst>
      <p:ext uri="{BB962C8B-B14F-4D97-AF65-F5344CB8AC3E}">
        <p14:creationId xmlns:p14="http://schemas.microsoft.com/office/powerpoint/2010/main" val="474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0B06AF46-0D8F-4FEE-AAAD-5DEA169F7C6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13564" y="162838"/>
            <a:ext cx="9096375" cy="6501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 smtClean="0"/>
              <a:t>Đường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truyền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vật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lí</a:t>
            </a:r>
            <a:endParaRPr lang="en-US" sz="2400" b="1" i="1" dirty="0" smtClean="0"/>
          </a:p>
          <a:p>
            <a:pPr>
              <a:buFontTx/>
              <a:buChar char="-"/>
            </a:pP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.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.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: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(cable),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(wireless)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b="1" dirty="0" smtClean="0"/>
              <a:t>+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i="1" dirty="0"/>
              <a:t>bandwidth</a:t>
            </a:r>
            <a:r>
              <a:rPr lang="en-US" dirty="0"/>
              <a:t>)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. </a:t>
            </a:r>
          </a:p>
          <a:p>
            <a:r>
              <a:rPr lang="en-US" b="1" dirty="0"/>
              <a:t>+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lượng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bit/</a:t>
            </a:r>
            <a:r>
              <a:rPr lang="en-US" dirty="0" err="1"/>
              <a:t>giây</a:t>
            </a:r>
            <a:r>
              <a:rPr lang="en-US" dirty="0"/>
              <a:t>.</a:t>
            </a:r>
          </a:p>
          <a:p>
            <a:r>
              <a:rPr lang="en-US" b="1" dirty="0"/>
              <a:t>+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suy</a:t>
            </a:r>
            <a:r>
              <a:rPr lang="en-US" b="1" dirty="0"/>
              <a:t> </a:t>
            </a:r>
            <a:r>
              <a:rPr lang="en-US" b="1" dirty="0" err="1"/>
              <a:t>hao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. </a:t>
            </a:r>
            <a:r>
              <a:rPr lang="en-US" dirty="0" err="1"/>
              <a:t>Cáp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hao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</a:t>
            </a:r>
          </a:p>
          <a:p>
            <a:r>
              <a:rPr lang="en-US" b="1" dirty="0"/>
              <a:t>+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nhiễu</a:t>
            </a:r>
            <a:r>
              <a:rPr lang="en-US" b="1" dirty="0"/>
              <a:t> </a:t>
            </a:r>
            <a:r>
              <a:rPr lang="en-US" b="1" dirty="0" err="1"/>
              <a:t>điện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i="1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. </a:t>
            </a:r>
          </a:p>
          <a:p>
            <a:pPr>
              <a:buFontTx/>
              <a:buChar char="-"/>
            </a:pPr>
            <a:endParaRPr lang="en-US" sz="2400" dirty="0"/>
          </a:p>
          <a:p>
            <a:pPr marL="0" indent="0">
              <a:buNone/>
            </a:pPr>
            <a:endParaRPr lang="en-US" sz="2400" b="1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1: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  <a:p>
            <a:r>
              <a:rPr lang="en-US" dirty="0" smtClean="0"/>
              <a:t>1.2.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b="0" dirty="0" smtClean="0"/>
              <a:t>1.2.1 </a:t>
            </a:r>
            <a:r>
              <a:rPr lang="en-US" b="0" dirty="0" err="1" smtClean="0"/>
              <a:t>Đường</a:t>
            </a:r>
            <a:r>
              <a:rPr lang="en-US" b="0" dirty="0" smtClean="0"/>
              <a:t> </a:t>
            </a:r>
            <a:r>
              <a:rPr lang="en-US" b="0" dirty="0" err="1" smtClean="0"/>
              <a:t>truyền</a:t>
            </a:r>
            <a:r>
              <a:rPr lang="en-US" b="0" dirty="0" smtClean="0"/>
              <a:t> </a:t>
            </a:r>
            <a:r>
              <a:rPr lang="en-US" b="0" dirty="0" err="1" smtClean="0"/>
              <a:t>vật</a:t>
            </a:r>
            <a:r>
              <a:rPr lang="en-US" b="0" dirty="0" smtClean="0"/>
              <a:t> </a:t>
            </a:r>
            <a:r>
              <a:rPr lang="en-US" b="0" dirty="0" err="1" smtClean="0"/>
              <a:t>lí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784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5497</Words>
  <Application>Microsoft Office PowerPoint</Application>
  <PresentationFormat>Widescreen</PresentationFormat>
  <Paragraphs>817</Paragraphs>
  <Slides>68</Slides>
  <Notes>58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Segoe UI</vt:lpstr>
      <vt:lpstr>Tahoma</vt:lpstr>
      <vt:lpstr>Times New Roman</vt:lpstr>
      <vt:lpstr>Wingdings</vt:lpstr>
      <vt:lpstr>Office Theme</vt:lpstr>
      <vt:lpstr>Visio</vt:lpstr>
      <vt:lpstr>Package</vt:lpstr>
      <vt:lpstr>PowerPoint Presentation</vt:lpstr>
      <vt:lpstr>Mạng máy tính cơ bản</vt:lpstr>
      <vt:lpstr>Chương 1: Tổng quan về mạng máy tính</vt:lpstr>
      <vt:lpstr>Mục tiêu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CÂU HỎI ÔN TẬP</vt:lpstr>
      <vt:lpstr>CÂU HỎI ÔN TẬP</vt:lpstr>
      <vt:lpstr>CÂU HỎI ÔN TẬP</vt:lpstr>
      <vt:lpstr>CÂU HỎI ÔN TẬP</vt:lpstr>
      <vt:lpstr>CÂU HỎI ÔN TẬP</vt:lpstr>
      <vt:lpstr>CÂU HỎI ÔN TẬP</vt:lpstr>
      <vt:lpstr>HỎI &amp; ĐÁP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HỎI &amp; ĐÁP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Hoàng Chí Dũng</cp:lastModifiedBy>
  <cp:revision>64</cp:revision>
  <dcterms:created xsi:type="dcterms:W3CDTF">2015-07-02T09:07:29Z</dcterms:created>
  <dcterms:modified xsi:type="dcterms:W3CDTF">2015-12-29T03:16:02Z</dcterms:modified>
</cp:coreProperties>
</file>